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31"/>
  </p:notesMasterIdLst>
  <p:sldIdLst>
    <p:sldId id="260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302" r:id="rId14"/>
    <p:sldId id="303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279" r:id="rId3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884355-FA87-4356-8D47-CCB5044A8133}" v="74" dt="2020-02-10T01:29:13.0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 varScale="1">
        <p:scale>
          <a:sx n="91" d="100"/>
          <a:sy n="91" d="100"/>
        </p:scale>
        <p:origin x="994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am Thompson" userId="a98c71e9-9f8d-4fe4-8f54-8943bff74e21" providerId="ADAL" clId="{275C0584-E3DF-4E31-99FD-B0B861550E63}"/>
    <pc:docChg chg="undo redo custSel addSld delSld modSld modMainMaster modNotesMaster">
      <pc:chgData name="Adam Thompson" userId="a98c71e9-9f8d-4fe4-8f54-8943bff74e21" providerId="ADAL" clId="{275C0584-E3DF-4E31-99FD-B0B861550E63}" dt="2020-02-10T01:31:29.115" v="11277" actId="20577"/>
      <pc:docMkLst>
        <pc:docMk/>
      </pc:docMkLst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3605046540" sldId="257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3329366243" sldId="258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3382470322" sldId="259"/>
        </pc:sldMkLst>
      </pc:sldChg>
      <pc:sldChg chg="addSp delSp modSp">
        <pc:chgData name="Adam Thompson" userId="a98c71e9-9f8d-4fe4-8f54-8943bff74e21" providerId="ADAL" clId="{275C0584-E3DF-4E31-99FD-B0B861550E63}" dt="2020-02-09T23:41:17.017" v="893"/>
        <pc:sldMkLst>
          <pc:docMk/>
          <pc:sldMk cId="3606941977" sldId="260"/>
        </pc:sldMkLst>
        <pc:spChg chg="add del mod">
          <ac:chgData name="Adam Thompson" userId="a98c71e9-9f8d-4fe4-8f54-8943bff74e21" providerId="ADAL" clId="{275C0584-E3DF-4E31-99FD-B0B861550E63}" dt="2020-02-09T23:32:03.058" v="277"/>
          <ac:spMkLst>
            <pc:docMk/>
            <pc:sldMk cId="3606941977" sldId="260"/>
            <ac:spMk id="2" creationId="{42ABB9CF-B209-41F4-B718-D4F1AEF52188}"/>
          </ac:spMkLst>
        </pc:spChg>
        <pc:spChg chg="add del mod">
          <ac:chgData name="Adam Thompson" userId="a98c71e9-9f8d-4fe4-8f54-8943bff74e21" providerId="ADAL" clId="{275C0584-E3DF-4E31-99FD-B0B861550E63}" dt="2020-02-09T23:32:03.058" v="277"/>
          <ac:spMkLst>
            <pc:docMk/>
            <pc:sldMk cId="3606941977" sldId="260"/>
            <ac:spMk id="3" creationId="{4C205EEA-FC41-45A5-9D7F-B911C116A90B}"/>
          </ac:spMkLst>
        </pc:spChg>
        <pc:spChg chg="add del mod">
          <ac:chgData name="Adam Thompson" userId="a98c71e9-9f8d-4fe4-8f54-8943bff74e21" providerId="ADAL" clId="{275C0584-E3DF-4E31-99FD-B0B861550E63}" dt="2020-02-09T23:41:17.017" v="893"/>
          <ac:spMkLst>
            <pc:docMk/>
            <pc:sldMk cId="3606941977" sldId="260"/>
            <ac:spMk id="4" creationId="{C908AD0A-F436-43BF-85AE-78AFA860DCD7}"/>
          </ac:spMkLst>
        </pc:spChg>
        <pc:spChg chg="mod">
          <ac:chgData name="Adam Thompson" userId="a98c71e9-9f8d-4fe4-8f54-8943bff74e21" providerId="ADAL" clId="{275C0584-E3DF-4E31-99FD-B0B861550E63}" dt="2020-02-09T23:32:07.635" v="279"/>
          <ac:spMkLst>
            <pc:docMk/>
            <pc:sldMk cId="3606941977" sldId="260"/>
            <ac:spMk id="5" creationId="{52FCA67C-F7F9-4950-B27E-3C900D7542B8}"/>
          </ac:spMkLst>
        </pc:spChg>
        <pc:spChg chg="mod">
          <ac:chgData name="Adam Thompson" userId="a98c71e9-9f8d-4fe4-8f54-8943bff74e21" providerId="ADAL" clId="{275C0584-E3DF-4E31-99FD-B0B861550E63}" dt="2020-02-09T23:27:53.304" v="32" actId="20577"/>
          <ac:spMkLst>
            <pc:docMk/>
            <pc:sldMk cId="3606941977" sldId="260"/>
            <ac:spMk id="7" creationId="{19883795-08DF-4327-B779-0FC4A3D71C66}"/>
          </ac:spMkLst>
        </pc:spChg>
        <pc:spChg chg="mod">
          <ac:chgData name="Adam Thompson" userId="a98c71e9-9f8d-4fe4-8f54-8943bff74e21" providerId="ADAL" clId="{275C0584-E3DF-4E31-99FD-B0B861550E63}" dt="2020-02-09T23:28:08.755" v="124" actId="20577"/>
          <ac:spMkLst>
            <pc:docMk/>
            <pc:sldMk cId="3606941977" sldId="260"/>
            <ac:spMk id="8" creationId="{4D763C99-DFD2-41B5-892C-E5CE50141AF1}"/>
          </ac:spMkLst>
        </pc:spChg>
        <pc:spChg chg="add del mod">
          <ac:chgData name="Adam Thompson" userId="a98c71e9-9f8d-4fe4-8f54-8943bff74e21" providerId="ADAL" clId="{275C0584-E3DF-4E31-99FD-B0B861550E63}" dt="2020-02-09T23:32:03.058" v="277"/>
          <ac:spMkLst>
            <pc:docMk/>
            <pc:sldMk cId="3606941977" sldId="260"/>
            <ac:spMk id="9" creationId="{23317E3E-8F81-45F9-B2C9-30808384F083}"/>
          </ac:spMkLst>
        </pc:spChg>
        <pc:spChg chg="add del mod">
          <ac:chgData name="Adam Thompson" userId="a98c71e9-9f8d-4fe4-8f54-8943bff74e21" providerId="ADAL" clId="{275C0584-E3DF-4E31-99FD-B0B861550E63}" dt="2020-02-09T23:32:03.058" v="277"/>
          <ac:spMkLst>
            <pc:docMk/>
            <pc:sldMk cId="3606941977" sldId="260"/>
            <ac:spMk id="10" creationId="{76705CA1-CB53-4DE8-A82C-117FDC909315}"/>
          </ac:spMkLst>
        </pc:spChg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4215727234" sldId="261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958208256" sldId="262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737369033" sldId="263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1095910434" sldId="264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731839363" sldId="265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4118536285" sldId="266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2665614670" sldId="267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4095465434" sldId="268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2199980399" sldId="269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1206492696" sldId="270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1858761293" sldId="271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1989926176" sldId="272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4136126505" sldId="273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2284881434" sldId="274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833233700" sldId="275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2930174467" sldId="276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926553882" sldId="277"/>
        </pc:sldMkLst>
      </pc:sldChg>
      <pc:sldChg chg="del">
        <pc:chgData name="Adam Thompson" userId="a98c71e9-9f8d-4fe4-8f54-8943bff74e21" providerId="ADAL" clId="{275C0584-E3DF-4E31-99FD-B0B861550E63}" dt="2020-02-09T23:32:17.967" v="280" actId="47"/>
        <pc:sldMkLst>
          <pc:docMk/>
          <pc:sldMk cId="3607348284" sldId="278"/>
        </pc:sldMkLst>
      </pc:sldChg>
      <pc:sldChg chg="modSp">
        <pc:chgData name="Adam Thompson" userId="a98c71e9-9f8d-4fe4-8f54-8943bff74e21" providerId="ADAL" clId="{275C0584-E3DF-4E31-99FD-B0B861550E63}" dt="2020-02-09T23:41:21.887" v="895"/>
        <pc:sldMkLst>
          <pc:docMk/>
          <pc:sldMk cId="3903619945" sldId="279"/>
        </pc:sldMkLst>
        <pc:spChg chg="mod">
          <ac:chgData name="Adam Thompson" userId="a98c71e9-9f8d-4fe4-8f54-8943bff74e21" providerId="ADAL" clId="{275C0584-E3DF-4E31-99FD-B0B861550E63}" dt="2020-02-09T23:40:05.834" v="877" actId="20577"/>
          <ac:spMkLst>
            <pc:docMk/>
            <pc:sldMk cId="3903619945" sldId="279"/>
            <ac:spMk id="3" creationId="{6D282F2A-AAF7-4F82-BE19-31DD42E73881}"/>
          </ac:spMkLst>
        </pc:spChg>
        <pc:spChg chg="mod">
          <ac:chgData name="Adam Thompson" userId="a98c71e9-9f8d-4fe4-8f54-8943bff74e21" providerId="ADAL" clId="{275C0584-E3DF-4E31-99FD-B0B861550E63}" dt="2020-02-09T23:41:21.887" v="895"/>
          <ac:spMkLst>
            <pc:docMk/>
            <pc:sldMk cId="3903619945" sldId="279"/>
            <ac:spMk id="4" creationId="{2A239718-AC4B-4B83-83EB-357A80658553}"/>
          </ac:spMkLst>
        </pc:spChg>
      </pc:sldChg>
      <pc:sldChg chg="addSp delSp modSp">
        <pc:chgData name="Adam Thompson" userId="a98c71e9-9f8d-4fe4-8f54-8943bff74e21" providerId="ADAL" clId="{275C0584-E3DF-4E31-99FD-B0B861550E63}" dt="2020-02-10T00:21:25.438" v="5283" actId="20577"/>
        <pc:sldMkLst>
          <pc:docMk/>
          <pc:sldMk cId="3912593262" sldId="280"/>
        </pc:sldMkLst>
        <pc:spChg chg="mod">
          <ac:chgData name="Adam Thompson" userId="a98c71e9-9f8d-4fe4-8f54-8943bff74e21" providerId="ADAL" clId="{275C0584-E3DF-4E31-99FD-B0B861550E63}" dt="2020-02-10T00:21:25.438" v="5283" actId="20577"/>
          <ac:spMkLst>
            <pc:docMk/>
            <pc:sldMk cId="3912593262" sldId="280"/>
            <ac:spMk id="3" creationId="{E134E8E0-56BD-49A7-B7B9-036B39932311}"/>
          </ac:spMkLst>
        </pc:spChg>
        <pc:spChg chg="mod">
          <ac:chgData name="Adam Thompson" userId="a98c71e9-9f8d-4fe4-8f54-8943bff74e21" providerId="ADAL" clId="{275C0584-E3DF-4E31-99FD-B0B861550E63}" dt="2020-02-09T23:41:19.566" v="894"/>
          <ac:spMkLst>
            <pc:docMk/>
            <pc:sldMk cId="3912593262" sldId="280"/>
            <ac:spMk id="4" creationId="{2FFC2B9F-147B-4BF5-8FCB-4B246C744202}"/>
          </ac:spMkLst>
        </pc:spChg>
        <pc:spChg chg="mod">
          <ac:chgData name="Adam Thompson" userId="a98c71e9-9f8d-4fe4-8f54-8943bff74e21" providerId="ADAL" clId="{275C0584-E3DF-4E31-99FD-B0B861550E63}" dt="2020-02-09T23:41:27.845" v="896"/>
          <ac:spMkLst>
            <pc:docMk/>
            <pc:sldMk cId="3912593262" sldId="280"/>
            <ac:spMk id="5" creationId="{82355EEB-728F-43C1-8886-BA6EF4FE3D57}"/>
          </ac:spMkLst>
        </pc:spChg>
        <pc:spChg chg="add del mod">
          <ac:chgData name="Adam Thompson" userId="a98c71e9-9f8d-4fe4-8f54-8943bff74e21" providerId="ADAL" clId="{275C0584-E3DF-4E31-99FD-B0B861550E63}" dt="2020-02-09T23:29:01.724" v="197"/>
          <ac:spMkLst>
            <pc:docMk/>
            <pc:sldMk cId="3912593262" sldId="280"/>
            <ac:spMk id="7" creationId="{740A66A4-A51A-4DC8-AE72-AECF94685C92}"/>
          </ac:spMkLst>
        </pc:spChg>
        <pc:spChg chg="add del mod">
          <ac:chgData name="Adam Thompson" userId="a98c71e9-9f8d-4fe4-8f54-8943bff74e21" providerId="ADAL" clId="{275C0584-E3DF-4E31-99FD-B0B861550E63}" dt="2020-02-09T23:29:01.724" v="197"/>
          <ac:spMkLst>
            <pc:docMk/>
            <pc:sldMk cId="3912593262" sldId="280"/>
            <ac:spMk id="8" creationId="{D9324A55-B3C1-441B-933E-A01D5B8AEEE3}"/>
          </ac:spMkLst>
        </pc:spChg>
        <pc:spChg chg="add del mod">
          <ac:chgData name="Adam Thompson" userId="a98c71e9-9f8d-4fe4-8f54-8943bff74e21" providerId="ADAL" clId="{275C0584-E3DF-4E31-99FD-B0B861550E63}" dt="2020-02-09T23:29:01.724" v="197"/>
          <ac:spMkLst>
            <pc:docMk/>
            <pc:sldMk cId="3912593262" sldId="280"/>
            <ac:spMk id="9" creationId="{685ABE6C-F289-47F3-9DE2-A1D8B42ECD39}"/>
          </ac:spMkLst>
        </pc:spChg>
        <pc:spChg chg="add del mod">
          <ac:chgData name="Adam Thompson" userId="a98c71e9-9f8d-4fe4-8f54-8943bff74e21" providerId="ADAL" clId="{275C0584-E3DF-4E31-99FD-B0B861550E63}" dt="2020-02-09T23:29:01.724" v="197"/>
          <ac:spMkLst>
            <pc:docMk/>
            <pc:sldMk cId="3912593262" sldId="280"/>
            <ac:spMk id="10" creationId="{3FEDFB41-20A5-40F0-9D46-638471681353}"/>
          </ac:spMkLst>
        </pc:spChg>
        <pc:spChg chg="add del mod">
          <ac:chgData name="Adam Thompson" userId="a98c71e9-9f8d-4fe4-8f54-8943bff74e21" providerId="ADAL" clId="{275C0584-E3DF-4E31-99FD-B0B861550E63}" dt="2020-02-09T23:29:01.724" v="197"/>
          <ac:spMkLst>
            <pc:docMk/>
            <pc:sldMk cId="3912593262" sldId="280"/>
            <ac:spMk id="11" creationId="{AD693B44-06C8-4CE0-9845-DC3B84A9F0AB}"/>
          </ac:spMkLst>
        </pc:spChg>
      </pc:sldChg>
      <pc:sldChg chg="modSp add">
        <pc:chgData name="Adam Thompson" userId="a98c71e9-9f8d-4fe4-8f54-8943bff74e21" providerId="ADAL" clId="{275C0584-E3DF-4E31-99FD-B0B861550E63}" dt="2020-02-09T23:47:52.727" v="1571" actId="27636"/>
        <pc:sldMkLst>
          <pc:docMk/>
          <pc:sldMk cId="508184631" sldId="281"/>
        </pc:sldMkLst>
        <pc:spChg chg="mod">
          <ac:chgData name="Adam Thompson" userId="a98c71e9-9f8d-4fe4-8f54-8943bff74e21" providerId="ADAL" clId="{275C0584-E3DF-4E31-99FD-B0B861550E63}" dt="2020-02-09T23:45:00.350" v="919" actId="20577"/>
          <ac:spMkLst>
            <pc:docMk/>
            <pc:sldMk cId="508184631" sldId="281"/>
            <ac:spMk id="2" creationId="{6199F9BE-53DC-4417-B238-625A42348FED}"/>
          </ac:spMkLst>
        </pc:spChg>
        <pc:spChg chg="mod">
          <ac:chgData name="Adam Thompson" userId="a98c71e9-9f8d-4fe4-8f54-8943bff74e21" providerId="ADAL" clId="{275C0584-E3DF-4E31-99FD-B0B861550E63}" dt="2020-02-09T23:47:52.727" v="1571" actId="27636"/>
          <ac:spMkLst>
            <pc:docMk/>
            <pc:sldMk cId="508184631" sldId="281"/>
            <ac:spMk id="3" creationId="{0A1A71F8-1216-4BE8-9FAA-E55A49F816E5}"/>
          </ac:spMkLst>
        </pc:spChg>
      </pc:sldChg>
      <pc:sldChg chg="add del">
        <pc:chgData name="Adam Thompson" userId="a98c71e9-9f8d-4fe4-8f54-8943bff74e21" providerId="ADAL" clId="{275C0584-E3DF-4E31-99FD-B0B861550E63}" dt="2020-02-09T23:28:19.487" v="126" actId="47"/>
        <pc:sldMkLst>
          <pc:docMk/>
          <pc:sldMk cId="4257299263" sldId="281"/>
        </pc:sldMkLst>
      </pc:sldChg>
      <pc:sldChg chg="modSp add">
        <pc:chgData name="Adam Thompson" userId="a98c71e9-9f8d-4fe4-8f54-8943bff74e21" providerId="ADAL" clId="{275C0584-E3DF-4E31-99FD-B0B861550E63}" dt="2020-02-10T01:16:40.047" v="10052" actId="20577"/>
        <pc:sldMkLst>
          <pc:docMk/>
          <pc:sldMk cId="2701928980" sldId="282"/>
        </pc:sldMkLst>
        <pc:spChg chg="mod">
          <ac:chgData name="Adam Thompson" userId="a98c71e9-9f8d-4fe4-8f54-8943bff74e21" providerId="ADAL" clId="{275C0584-E3DF-4E31-99FD-B0B861550E63}" dt="2020-02-09T23:48:09.962" v="1615" actId="20577"/>
          <ac:spMkLst>
            <pc:docMk/>
            <pc:sldMk cId="2701928980" sldId="282"/>
            <ac:spMk id="2" creationId="{5A2A6193-33D7-4A47-810E-26E1E4448564}"/>
          </ac:spMkLst>
        </pc:spChg>
        <pc:spChg chg="mod">
          <ac:chgData name="Adam Thompson" userId="a98c71e9-9f8d-4fe4-8f54-8943bff74e21" providerId="ADAL" clId="{275C0584-E3DF-4E31-99FD-B0B861550E63}" dt="2020-02-10T01:16:40.047" v="10052" actId="20577"/>
          <ac:spMkLst>
            <pc:docMk/>
            <pc:sldMk cId="2701928980" sldId="282"/>
            <ac:spMk id="3" creationId="{A120DE08-6599-4AE7-93C2-8AC55B1B1A35}"/>
          </ac:spMkLst>
        </pc:spChg>
      </pc:sldChg>
      <pc:sldChg chg="modSp add">
        <pc:chgData name="Adam Thompson" userId="a98c71e9-9f8d-4fe4-8f54-8943bff74e21" providerId="ADAL" clId="{275C0584-E3DF-4E31-99FD-B0B861550E63}" dt="2020-02-10T00:06:39.279" v="2699" actId="20577"/>
        <pc:sldMkLst>
          <pc:docMk/>
          <pc:sldMk cId="4292516723" sldId="283"/>
        </pc:sldMkLst>
        <pc:spChg chg="mod">
          <ac:chgData name="Adam Thompson" userId="a98c71e9-9f8d-4fe4-8f54-8943bff74e21" providerId="ADAL" clId="{275C0584-E3DF-4E31-99FD-B0B861550E63}" dt="2020-02-10T00:05:02.923" v="2187" actId="20577"/>
          <ac:spMkLst>
            <pc:docMk/>
            <pc:sldMk cId="4292516723" sldId="283"/>
            <ac:spMk id="2" creationId="{86DA901A-C882-4B83-A79B-31DBC1F261F7}"/>
          </ac:spMkLst>
        </pc:spChg>
        <pc:spChg chg="mod">
          <ac:chgData name="Adam Thompson" userId="a98c71e9-9f8d-4fe4-8f54-8943bff74e21" providerId="ADAL" clId="{275C0584-E3DF-4E31-99FD-B0B861550E63}" dt="2020-02-10T00:06:39.279" v="2699" actId="20577"/>
          <ac:spMkLst>
            <pc:docMk/>
            <pc:sldMk cId="4292516723" sldId="283"/>
            <ac:spMk id="3" creationId="{05068CAB-706A-4D2B-BE53-6394CCC49115}"/>
          </ac:spMkLst>
        </pc:spChg>
      </pc:sldChg>
      <pc:sldChg chg="modSp add">
        <pc:chgData name="Adam Thompson" userId="a98c71e9-9f8d-4fe4-8f54-8943bff74e21" providerId="ADAL" clId="{275C0584-E3DF-4E31-99FD-B0B861550E63}" dt="2020-02-10T00:08:07.700" v="3071" actId="20577"/>
        <pc:sldMkLst>
          <pc:docMk/>
          <pc:sldMk cId="1846521170" sldId="284"/>
        </pc:sldMkLst>
        <pc:spChg chg="mod">
          <ac:chgData name="Adam Thompson" userId="a98c71e9-9f8d-4fe4-8f54-8943bff74e21" providerId="ADAL" clId="{275C0584-E3DF-4E31-99FD-B0B861550E63}" dt="2020-02-10T00:06:50.064" v="2731" actId="20577"/>
          <ac:spMkLst>
            <pc:docMk/>
            <pc:sldMk cId="1846521170" sldId="284"/>
            <ac:spMk id="2" creationId="{1CC535A8-E3A2-48FE-8846-A742E4E13ADB}"/>
          </ac:spMkLst>
        </pc:spChg>
        <pc:spChg chg="mod">
          <ac:chgData name="Adam Thompson" userId="a98c71e9-9f8d-4fe4-8f54-8943bff74e21" providerId="ADAL" clId="{275C0584-E3DF-4E31-99FD-B0B861550E63}" dt="2020-02-10T00:08:07.700" v="3071" actId="20577"/>
          <ac:spMkLst>
            <pc:docMk/>
            <pc:sldMk cId="1846521170" sldId="284"/>
            <ac:spMk id="3" creationId="{5FC7D09B-3B02-4101-AA49-F49E6C0AF7EE}"/>
          </ac:spMkLst>
        </pc:spChg>
      </pc:sldChg>
      <pc:sldChg chg="modSp add">
        <pc:chgData name="Adam Thompson" userId="a98c71e9-9f8d-4fe4-8f54-8943bff74e21" providerId="ADAL" clId="{275C0584-E3DF-4E31-99FD-B0B861550E63}" dt="2020-02-10T00:10:26.946" v="3399" actId="20577"/>
        <pc:sldMkLst>
          <pc:docMk/>
          <pc:sldMk cId="3395511952" sldId="285"/>
        </pc:sldMkLst>
        <pc:spChg chg="mod">
          <ac:chgData name="Adam Thompson" userId="a98c71e9-9f8d-4fe4-8f54-8943bff74e21" providerId="ADAL" clId="{275C0584-E3DF-4E31-99FD-B0B861550E63}" dt="2020-02-10T00:08:37.756" v="3085" actId="20577"/>
          <ac:spMkLst>
            <pc:docMk/>
            <pc:sldMk cId="3395511952" sldId="285"/>
            <ac:spMk id="2" creationId="{468E864E-3092-4D0A-90C1-8F47291286A3}"/>
          </ac:spMkLst>
        </pc:spChg>
        <pc:spChg chg="mod">
          <ac:chgData name="Adam Thompson" userId="a98c71e9-9f8d-4fe4-8f54-8943bff74e21" providerId="ADAL" clId="{275C0584-E3DF-4E31-99FD-B0B861550E63}" dt="2020-02-10T00:10:26.946" v="3399" actId="20577"/>
          <ac:spMkLst>
            <pc:docMk/>
            <pc:sldMk cId="3395511952" sldId="285"/>
            <ac:spMk id="3" creationId="{2B398AD0-D0FD-4F0F-AF9B-670F6218EFF3}"/>
          </ac:spMkLst>
        </pc:spChg>
      </pc:sldChg>
      <pc:sldChg chg="modSp add">
        <pc:chgData name="Adam Thompson" userId="a98c71e9-9f8d-4fe4-8f54-8943bff74e21" providerId="ADAL" clId="{275C0584-E3DF-4E31-99FD-B0B861550E63}" dt="2020-02-10T00:18:44.847" v="5011" actId="20577"/>
        <pc:sldMkLst>
          <pc:docMk/>
          <pc:sldMk cId="2643484796" sldId="286"/>
        </pc:sldMkLst>
        <pc:spChg chg="mod">
          <ac:chgData name="Adam Thompson" userId="a98c71e9-9f8d-4fe4-8f54-8943bff74e21" providerId="ADAL" clId="{275C0584-E3DF-4E31-99FD-B0B861550E63}" dt="2020-02-10T00:18:44.847" v="5011" actId="20577"/>
          <ac:spMkLst>
            <pc:docMk/>
            <pc:sldMk cId="2643484796" sldId="286"/>
            <ac:spMk id="2" creationId="{0217C581-473A-49EA-A7A1-4B5B60BF9371}"/>
          </ac:spMkLst>
        </pc:spChg>
        <pc:spChg chg="mod">
          <ac:chgData name="Adam Thompson" userId="a98c71e9-9f8d-4fe4-8f54-8943bff74e21" providerId="ADAL" clId="{275C0584-E3DF-4E31-99FD-B0B861550E63}" dt="2020-02-10T00:12:26.312" v="3852" actId="20577"/>
          <ac:spMkLst>
            <pc:docMk/>
            <pc:sldMk cId="2643484796" sldId="286"/>
            <ac:spMk id="3" creationId="{FD307402-D63D-4BE9-B118-E4F09C86D46B}"/>
          </ac:spMkLst>
        </pc:spChg>
      </pc:sldChg>
      <pc:sldChg chg="modSp add">
        <pc:chgData name="Adam Thompson" userId="a98c71e9-9f8d-4fe4-8f54-8943bff74e21" providerId="ADAL" clId="{275C0584-E3DF-4E31-99FD-B0B861550E63}" dt="2020-02-10T00:18:47.943" v="5012" actId="20577"/>
        <pc:sldMkLst>
          <pc:docMk/>
          <pc:sldMk cId="2284949362" sldId="287"/>
        </pc:sldMkLst>
        <pc:spChg chg="mod">
          <ac:chgData name="Adam Thompson" userId="a98c71e9-9f8d-4fe4-8f54-8943bff74e21" providerId="ADAL" clId="{275C0584-E3DF-4E31-99FD-B0B861550E63}" dt="2020-02-10T00:18:47.943" v="5012" actId="20577"/>
          <ac:spMkLst>
            <pc:docMk/>
            <pc:sldMk cId="2284949362" sldId="287"/>
            <ac:spMk id="2" creationId="{7D21AEDA-C5C6-4640-A4B2-8722D06D7724}"/>
          </ac:spMkLst>
        </pc:spChg>
        <pc:spChg chg="mod">
          <ac:chgData name="Adam Thompson" userId="a98c71e9-9f8d-4fe4-8f54-8943bff74e21" providerId="ADAL" clId="{275C0584-E3DF-4E31-99FD-B0B861550E63}" dt="2020-02-10T00:16:05.520" v="4571" actId="20577"/>
          <ac:spMkLst>
            <pc:docMk/>
            <pc:sldMk cId="2284949362" sldId="287"/>
            <ac:spMk id="3" creationId="{0AC74B15-A91A-428F-82C8-EF31FB29A047}"/>
          </ac:spMkLst>
        </pc:spChg>
      </pc:sldChg>
      <pc:sldChg chg="modSp add">
        <pc:chgData name="Adam Thompson" userId="a98c71e9-9f8d-4fe4-8f54-8943bff74e21" providerId="ADAL" clId="{275C0584-E3DF-4E31-99FD-B0B861550E63}" dt="2020-02-10T00:19:38.697" v="5014" actId="20577"/>
        <pc:sldMkLst>
          <pc:docMk/>
          <pc:sldMk cId="2983812941" sldId="288"/>
        </pc:sldMkLst>
        <pc:spChg chg="mod">
          <ac:chgData name="Adam Thompson" userId="a98c71e9-9f8d-4fe4-8f54-8943bff74e21" providerId="ADAL" clId="{275C0584-E3DF-4E31-99FD-B0B861550E63}" dt="2020-02-10T00:18:29.435" v="4977" actId="20577"/>
          <ac:spMkLst>
            <pc:docMk/>
            <pc:sldMk cId="2983812941" sldId="288"/>
            <ac:spMk id="2" creationId="{13FC1261-CD39-421C-A3B2-A16D698E23E6}"/>
          </ac:spMkLst>
        </pc:spChg>
        <pc:spChg chg="mod">
          <ac:chgData name="Adam Thompson" userId="a98c71e9-9f8d-4fe4-8f54-8943bff74e21" providerId="ADAL" clId="{275C0584-E3DF-4E31-99FD-B0B861550E63}" dt="2020-02-10T00:19:38.697" v="5014" actId="20577"/>
          <ac:spMkLst>
            <pc:docMk/>
            <pc:sldMk cId="2983812941" sldId="288"/>
            <ac:spMk id="3" creationId="{1ACF880C-4749-412B-BBD7-6C62177BE183}"/>
          </ac:spMkLst>
        </pc:spChg>
      </pc:sldChg>
      <pc:sldChg chg="modSp add">
        <pc:chgData name="Adam Thompson" userId="a98c71e9-9f8d-4fe4-8f54-8943bff74e21" providerId="ADAL" clId="{275C0584-E3DF-4E31-99FD-B0B861550E63}" dt="2020-02-10T00:23:03.496" v="5577" actId="20577"/>
        <pc:sldMkLst>
          <pc:docMk/>
          <pc:sldMk cId="3631225586" sldId="289"/>
        </pc:sldMkLst>
        <pc:spChg chg="mod">
          <ac:chgData name="Adam Thompson" userId="a98c71e9-9f8d-4fe4-8f54-8943bff74e21" providerId="ADAL" clId="{275C0584-E3DF-4E31-99FD-B0B861550E63}" dt="2020-02-10T00:23:03.496" v="5577" actId="20577"/>
          <ac:spMkLst>
            <pc:docMk/>
            <pc:sldMk cId="3631225586" sldId="289"/>
            <ac:spMk id="2" creationId="{5ED0768E-F32F-4650-BC86-7B59DCE10679}"/>
          </ac:spMkLst>
        </pc:spChg>
        <pc:spChg chg="mod">
          <ac:chgData name="Adam Thompson" userId="a98c71e9-9f8d-4fe4-8f54-8943bff74e21" providerId="ADAL" clId="{275C0584-E3DF-4E31-99FD-B0B861550E63}" dt="2020-02-10T00:22:53.207" v="5575" actId="20577"/>
          <ac:spMkLst>
            <pc:docMk/>
            <pc:sldMk cId="3631225586" sldId="289"/>
            <ac:spMk id="3" creationId="{0F59F45A-6B3A-4E4C-A464-90884C600A2E}"/>
          </ac:spMkLst>
        </pc:spChg>
      </pc:sldChg>
      <pc:sldChg chg="modSp add">
        <pc:chgData name="Adam Thompson" userId="a98c71e9-9f8d-4fe4-8f54-8943bff74e21" providerId="ADAL" clId="{275C0584-E3DF-4E31-99FD-B0B861550E63}" dt="2020-02-10T00:25:17.792" v="6133" actId="20577"/>
        <pc:sldMkLst>
          <pc:docMk/>
          <pc:sldMk cId="1202959684" sldId="290"/>
        </pc:sldMkLst>
        <pc:spChg chg="mod">
          <ac:chgData name="Adam Thompson" userId="a98c71e9-9f8d-4fe4-8f54-8943bff74e21" providerId="ADAL" clId="{275C0584-E3DF-4E31-99FD-B0B861550E63}" dt="2020-02-10T00:23:33.113" v="5618" actId="20577"/>
          <ac:spMkLst>
            <pc:docMk/>
            <pc:sldMk cId="1202959684" sldId="290"/>
            <ac:spMk id="2" creationId="{EE5D3F0C-13ED-4637-BCA6-2A100F647501}"/>
          </ac:spMkLst>
        </pc:spChg>
        <pc:spChg chg="mod">
          <ac:chgData name="Adam Thompson" userId="a98c71e9-9f8d-4fe4-8f54-8943bff74e21" providerId="ADAL" clId="{275C0584-E3DF-4E31-99FD-B0B861550E63}" dt="2020-02-10T00:25:17.792" v="6133" actId="20577"/>
          <ac:spMkLst>
            <pc:docMk/>
            <pc:sldMk cId="1202959684" sldId="290"/>
            <ac:spMk id="3" creationId="{78D02F0B-41CE-46F1-BECF-6741DD7108CA}"/>
          </ac:spMkLst>
        </pc:spChg>
      </pc:sldChg>
      <pc:sldChg chg="modSp add">
        <pc:chgData name="Adam Thompson" userId="a98c71e9-9f8d-4fe4-8f54-8943bff74e21" providerId="ADAL" clId="{275C0584-E3DF-4E31-99FD-B0B861550E63}" dt="2020-02-10T00:28:35.036" v="6971" actId="20577"/>
        <pc:sldMkLst>
          <pc:docMk/>
          <pc:sldMk cId="1310041049" sldId="291"/>
        </pc:sldMkLst>
        <pc:spChg chg="mod">
          <ac:chgData name="Adam Thompson" userId="a98c71e9-9f8d-4fe4-8f54-8943bff74e21" providerId="ADAL" clId="{275C0584-E3DF-4E31-99FD-B0B861550E63}" dt="2020-02-10T00:25:22.454" v="6149" actId="20577"/>
          <ac:spMkLst>
            <pc:docMk/>
            <pc:sldMk cId="1310041049" sldId="291"/>
            <ac:spMk id="2" creationId="{32FA8C77-9E07-4628-847E-1BCC095B8427}"/>
          </ac:spMkLst>
        </pc:spChg>
        <pc:spChg chg="mod">
          <ac:chgData name="Adam Thompson" userId="a98c71e9-9f8d-4fe4-8f54-8943bff74e21" providerId="ADAL" clId="{275C0584-E3DF-4E31-99FD-B0B861550E63}" dt="2020-02-10T00:28:35.036" v="6971" actId="20577"/>
          <ac:spMkLst>
            <pc:docMk/>
            <pc:sldMk cId="1310041049" sldId="291"/>
            <ac:spMk id="3" creationId="{A422D189-F74D-4A5F-9D3C-525D2C0C20A7}"/>
          </ac:spMkLst>
        </pc:spChg>
      </pc:sldChg>
      <pc:sldChg chg="modSp add">
        <pc:chgData name="Adam Thompson" userId="a98c71e9-9f8d-4fe4-8f54-8943bff74e21" providerId="ADAL" clId="{275C0584-E3DF-4E31-99FD-B0B861550E63}" dt="2020-02-10T00:31:34.553" v="7583" actId="313"/>
        <pc:sldMkLst>
          <pc:docMk/>
          <pc:sldMk cId="589116058" sldId="292"/>
        </pc:sldMkLst>
        <pc:spChg chg="mod">
          <ac:chgData name="Adam Thompson" userId="a98c71e9-9f8d-4fe4-8f54-8943bff74e21" providerId="ADAL" clId="{275C0584-E3DF-4E31-99FD-B0B861550E63}" dt="2020-02-10T00:28:50.227" v="6995" actId="1035"/>
          <ac:spMkLst>
            <pc:docMk/>
            <pc:sldMk cId="589116058" sldId="292"/>
            <ac:spMk id="2" creationId="{1B83DC3E-AEDB-4BF6-B3BB-0EF42C436E05}"/>
          </ac:spMkLst>
        </pc:spChg>
        <pc:spChg chg="mod">
          <ac:chgData name="Adam Thompson" userId="a98c71e9-9f8d-4fe4-8f54-8943bff74e21" providerId="ADAL" clId="{275C0584-E3DF-4E31-99FD-B0B861550E63}" dt="2020-02-10T00:31:34.553" v="7583" actId="313"/>
          <ac:spMkLst>
            <pc:docMk/>
            <pc:sldMk cId="589116058" sldId="292"/>
            <ac:spMk id="3" creationId="{A6702F22-878C-4588-A1D3-5964DC9BE39C}"/>
          </ac:spMkLst>
        </pc:spChg>
      </pc:sldChg>
      <pc:sldChg chg="modSp add">
        <pc:chgData name="Adam Thompson" userId="a98c71e9-9f8d-4fe4-8f54-8943bff74e21" providerId="ADAL" clId="{275C0584-E3DF-4E31-99FD-B0B861550E63}" dt="2020-02-10T00:34:01.307" v="8167" actId="20577"/>
        <pc:sldMkLst>
          <pc:docMk/>
          <pc:sldMk cId="612205393" sldId="293"/>
        </pc:sldMkLst>
        <pc:spChg chg="mod">
          <ac:chgData name="Adam Thompson" userId="a98c71e9-9f8d-4fe4-8f54-8943bff74e21" providerId="ADAL" clId="{275C0584-E3DF-4E31-99FD-B0B861550E63}" dt="2020-02-10T00:34:01.307" v="8167" actId="20577"/>
          <ac:spMkLst>
            <pc:docMk/>
            <pc:sldMk cId="612205393" sldId="293"/>
            <ac:spMk id="2" creationId="{95822C65-9E13-4DA2-AD0F-7FDAAB334D8A}"/>
          </ac:spMkLst>
        </pc:spChg>
        <pc:spChg chg="mod">
          <ac:chgData name="Adam Thompson" userId="a98c71e9-9f8d-4fe4-8f54-8943bff74e21" providerId="ADAL" clId="{275C0584-E3DF-4E31-99FD-B0B861550E63}" dt="2020-02-10T00:33:57.763" v="8164" actId="20577"/>
          <ac:spMkLst>
            <pc:docMk/>
            <pc:sldMk cId="612205393" sldId="293"/>
            <ac:spMk id="3" creationId="{43773B5E-FB6D-48AE-AF0F-88E44D7EC347}"/>
          </ac:spMkLst>
        </pc:spChg>
      </pc:sldChg>
      <pc:sldChg chg="modSp add">
        <pc:chgData name="Adam Thompson" userId="a98c71e9-9f8d-4fe4-8f54-8943bff74e21" providerId="ADAL" clId="{275C0584-E3DF-4E31-99FD-B0B861550E63}" dt="2020-02-10T00:35:03.295" v="8539" actId="5793"/>
        <pc:sldMkLst>
          <pc:docMk/>
          <pc:sldMk cId="646339482" sldId="294"/>
        </pc:sldMkLst>
        <pc:spChg chg="mod">
          <ac:chgData name="Adam Thompson" userId="a98c71e9-9f8d-4fe4-8f54-8943bff74e21" providerId="ADAL" clId="{275C0584-E3DF-4E31-99FD-B0B861550E63}" dt="2020-02-10T00:34:05.076" v="8183" actId="20577"/>
          <ac:spMkLst>
            <pc:docMk/>
            <pc:sldMk cId="646339482" sldId="294"/>
            <ac:spMk id="2" creationId="{7907801E-AB2A-4109-89EB-82BE926FF655}"/>
          </ac:spMkLst>
        </pc:spChg>
        <pc:spChg chg="mod">
          <ac:chgData name="Adam Thompson" userId="a98c71e9-9f8d-4fe4-8f54-8943bff74e21" providerId="ADAL" clId="{275C0584-E3DF-4E31-99FD-B0B861550E63}" dt="2020-02-10T00:35:03.295" v="8539" actId="5793"/>
          <ac:spMkLst>
            <pc:docMk/>
            <pc:sldMk cId="646339482" sldId="294"/>
            <ac:spMk id="3" creationId="{9B53A9AD-1DEF-4B49-A6BA-B9B839042199}"/>
          </ac:spMkLst>
        </pc:spChg>
      </pc:sldChg>
      <pc:sldChg chg="modSp add">
        <pc:chgData name="Adam Thompson" userId="a98c71e9-9f8d-4fe4-8f54-8943bff74e21" providerId="ADAL" clId="{275C0584-E3DF-4E31-99FD-B0B861550E63}" dt="2020-02-10T00:36:20.720" v="8911" actId="20577"/>
        <pc:sldMkLst>
          <pc:docMk/>
          <pc:sldMk cId="4137545160" sldId="295"/>
        </pc:sldMkLst>
        <pc:spChg chg="mod">
          <ac:chgData name="Adam Thompson" userId="a98c71e9-9f8d-4fe4-8f54-8943bff74e21" providerId="ADAL" clId="{275C0584-E3DF-4E31-99FD-B0B861550E63}" dt="2020-02-10T00:35:07.820" v="8555" actId="20577"/>
          <ac:spMkLst>
            <pc:docMk/>
            <pc:sldMk cId="4137545160" sldId="295"/>
            <ac:spMk id="2" creationId="{842CB80C-83EB-4D0C-AE89-9C692F343C29}"/>
          </ac:spMkLst>
        </pc:spChg>
        <pc:spChg chg="mod">
          <ac:chgData name="Adam Thompson" userId="a98c71e9-9f8d-4fe4-8f54-8943bff74e21" providerId="ADAL" clId="{275C0584-E3DF-4E31-99FD-B0B861550E63}" dt="2020-02-10T00:36:20.720" v="8911" actId="20577"/>
          <ac:spMkLst>
            <pc:docMk/>
            <pc:sldMk cId="4137545160" sldId="295"/>
            <ac:spMk id="3" creationId="{23E745B5-7129-430E-B353-4336DD1C0D6A}"/>
          </ac:spMkLst>
        </pc:spChg>
      </pc:sldChg>
      <pc:sldChg chg="modSp add">
        <pc:chgData name="Adam Thompson" userId="a98c71e9-9f8d-4fe4-8f54-8943bff74e21" providerId="ADAL" clId="{275C0584-E3DF-4E31-99FD-B0B861550E63}" dt="2020-02-10T00:37:48.131" v="9277" actId="6549"/>
        <pc:sldMkLst>
          <pc:docMk/>
          <pc:sldMk cId="838415801" sldId="296"/>
        </pc:sldMkLst>
        <pc:spChg chg="mod">
          <ac:chgData name="Adam Thompson" userId="a98c71e9-9f8d-4fe4-8f54-8943bff74e21" providerId="ADAL" clId="{275C0584-E3DF-4E31-99FD-B0B861550E63}" dt="2020-02-10T00:36:30.610" v="8935" actId="20577"/>
          <ac:spMkLst>
            <pc:docMk/>
            <pc:sldMk cId="838415801" sldId="296"/>
            <ac:spMk id="2" creationId="{D17B6A24-C69B-4CE0-8298-798F39E55A3A}"/>
          </ac:spMkLst>
        </pc:spChg>
        <pc:spChg chg="mod">
          <ac:chgData name="Adam Thompson" userId="a98c71e9-9f8d-4fe4-8f54-8943bff74e21" providerId="ADAL" clId="{275C0584-E3DF-4E31-99FD-B0B861550E63}" dt="2020-02-10T00:37:48.131" v="9277" actId="6549"/>
          <ac:spMkLst>
            <pc:docMk/>
            <pc:sldMk cId="838415801" sldId="296"/>
            <ac:spMk id="3" creationId="{7D077D77-FCBA-457E-ACE1-34E7125734CF}"/>
          </ac:spMkLst>
        </pc:spChg>
      </pc:sldChg>
      <pc:sldChg chg="modSp add">
        <pc:chgData name="Adam Thompson" userId="a98c71e9-9f8d-4fe4-8f54-8943bff74e21" providerId="ADAL" clId="{275C0584-E3DF-4E31-99FD-B0B861550E63}" dt="2020-02-10T00:40:02.889" v="9416" actId="20577"/>
        <pc:sldMkLst>
          <pc:docMk/>
          <pc:sldMk cId="1952657118" sldId="297"/>
        </pc:sldMkLst>
        <pc:spChg chg="mod">
          <ac:chgData name="Adam Thompson" userId="a98c71e9-9f8d-4fe4-8f54-8943bff74e21" providerId="ADAL" clId="{275C0584-E3DF-4E31-99FD-B0B861550E63}" dt="2020-02-10T00:37:57.432" v="9297" actId="27636"/>
          <ac:spMkLst>
            <pc:docMk/>
            <pc:sldMk cId="1952657118" sldId="297"/>
            <ac:spMk id="2" creationId="{0B3089C5-A009-4B2B-A635-8636BE2A9734}"/>
          </ac:spMkLst>
        </pc:spChg>
        <pc:spChg chg="mod">
          <ac:chgData name="Adam Thompson" userId="a98c71e9-9f8d-4fe4-8f54-8943bff74e21" providerId="ADAL" clId="{275C0584-E3DF-4E31-99FD-B0B861550E63}" dt="2020-02-10T00:40:02.889" v="9416" actId="20577"/>
          <ac:spMkLst>
            <pc:docMk/>
            <pc:sldMk cId="1952657118" sldId="297"/>
            <ac:spMk id="3" creationId="{8F39AAE3-F90F-4BD6-AC57-73218D93967F}"/>
          </ac:spMkLst>
        </pc:spChg>
      </pc:sldChg>
      <pc:sldChg chg="addSp delSp modSp add">
        <pc:chgData name="Adam Thompson" userId="a98c71e9-9f8d-4fe4-8f54-8943bff74e21" providerId="ADAL" clId="{275C0584-E3DF-4E31-99FD-B0B861550E63}" dt="2020-02-10T00:46:09.813" v="9536" actId="20577"/>
        <pc:sldMkLst>
          <pc:docMk/>
          <pc:sldMk cId="262078618" sldId="298"/>
        </pc:sldMkLst>
        <pc:spChg chg="mod">
          <ac:chgData name="Adam Thompson" userId="a98c71e9-9f8d-4fe4-8f54-8943bff74e21" providerId="ADAL" clId="{275C0584-E3DF-4E31-99FD-B0B861550E63}" dt="2020-02-10T00:42:54.152" v="9431" actId="20577"/>
          <ac:spMkLst>
            <pc:docMk/>
            <pc:sldMk cId="262078618" sldId="298"/>
            <ac:spMk id="2" creationId="{53534ABB-CDA3-484B-BEC8-62D0BEB940DB}"/>
          </ac:spMkLst>
        </pc:spChg>
        <pc:spChg chg="mod">
          <ac:chgData name="Adam Thompson" userId="a98c71e9-9f8d-4fe4-8f54-8943bff74e21" providerId="ADAL" clId="{275C0584-E3DF-4E31-99FD-B0B861550E63}" dt="2020-02-10T00:46:09.813" v="9536" actId="20577"/>
          <ac:spMkLst>
            <pc:docMk/>
            <pc:sldMk cId="262078618" sldId="298"/>
            <ac:spMk id="3" creationId="{CACB7123-9977-4A37-B8B6-1FE66EADCF6F}"/>
          </ac:spMkLst>
        </pc:spChg>
        <pc:picChg chg="add del mod">
          <ac:chgData name="Adam Thompson" userId="a98c71e9-9f8d-4fe4-8f54-8943bff74e21" providerId="ADAL" clId="{275C0584-E3DF-4E31-99FD-B0B861550E63}" dt="2020-02-10T00:45:46.097" v="9479" actId="931"/>
          <ac:picMkLst>
            <pc:docMk/>
            <pc:sldMk cId="262078618" sldId="298"/>
            <ac:picMk id="8" creationId="{61E631F3-1000-4DA9-93F4-C0DEF77C972D}"/>
          </ac:picMkLst>
        </pc:picChg>
        <pc:picChg chg="add del">
          <ac:chgData name="Adam Thompson" userId="a98c71e9-9f8d-4fe4-8f54-8943bff74e21" providerId="ADAL" clId="{275C0584-E3DF-4E31-99FD-B0B861550E63}" dt="2020-02-10T00:43:14.571" v="9458"/>
          <ac:picMkLst>
            <pc:docMk/>
            <pc:sldMk cId="262078618" sldId="298"/>
            <ac:picMk id="1026" creationId="{2C17A2CF-42D8-461B-AB5E-1350F48593DE}"/>
          </ac:picMkLst>
        </pc:picChg>
      </pc:sldChg>
      <pc:sldChg chg="addSp modSp add">
        <pc:chgData name="Adam Thompson" userId="a98c71e9-9f8d-4fe4-8f54-8943bff74e21" providerId="ADAL" clId="{275C0584-E3DF-4E31-99FD-B0B861550E63}" dt="2020-02-10T00:46:45.398" v="9621" actId="20577"/>
        <pc:sldMkLst>
          <pc:docMk/>
          <pc:sldMk cId="1103806179" sldId="299"/>
        </pc:sldMkLst>
        <pc:spChg chg="mod">
          <ac:chgData name="Adam Thompson" userId="a98c71e9-9f8d-4fe4-8f54-8943bff74e21" providerId="ADAL" clId="{275C0584-E3DF-4E31-99FD-B0B861550E63}" dt="2020-02-10T00:46:17.031" v="9551" actId="20577"/>
          <ac:spMkLst>
            <pc:docMk/>
            <pc:sldMk cId="1103806179" sldId="299"/>
            <ac:spMk id="2" creationId="{C3584F4F-4F2B-4E67-80A9-4474A06A8E5D}"/>
          </ac:spMkLst>
        </pc:spChg>
        <pc:spChg chg="mod">
          <ac:chgData name="Adam Thompson" userId="a98c71e9-9f8d-4fe4-8f54-8943bff74e21" providerId="ADAL" clId="{275C0584-E3DF-4E31-99FD-B0B861550E63}" dt="2020-02-10T00:46:45.398" v="9621" actId="20577"/>
          <ac:spMkLst>
            <pc:docMk/>
            <pc:sldMk cId="1103806179" sldId="299"/>
            <ac:spMk id="3" creationId="{AEF8AAEF-B616-49AC-8C2F-225FC0F31A48}"/>
          </ac:spMkLst>
        </pc:spChg>
        <pc:picChg chg="add mod">
          <ac:chgData name="Adam Thompson" userId="a98c71e9-9f8d-4fe4-8f54-8943bff74e21" providerId="ADAL" clId="{275C0584-E3DF-4E31-99FD-B0B861550E63}" dt="2020-02-10T00:46:39.671" v="9602" actId="962"/>
          <ac:picMkLst>
            <pc:docMk/>
            <pc:sldMk cId="1103806179" sldId="299"/>
            <ac:picMk id="8" creationId="{88BC7B4F-D9DC-4E5B-B176-0F7F6A8FB3E2}"/>
          </ac:picMkLst>
        </pc:picChg>
      </pc:sldChg>
      <pc:sldChg chg="addSp modSp add">
        <pc:chgData name="Adam Thompson" userId="a98c71e9-9f8d-4fe4-8f54-8943bff74e21" providerId="ADAL" clId="{275C0584-E3DF-4E31-99FD-B0B861550E63}" dt="2020-02-10T01:12:30.938" v="9831" actId="5793"/>
        <pc:sldMkLst>
          <pc:docMk/>
          <pc:sldMk cId="431992496" sldId="300"/>
        </pc:sldMkLst>
        <pc:spChg chg="mod">
          <ac:chgData name="Adam Thompson" userId="a98c71e9-9f8d-4fe4-8f54-8943bff74e21" providerId="ADAL" clId="{275C0584-E3DF-4E31-99FD-B0B861550E63}" dt="2020-02-10T01:11:21.312" v="9646" actId="20577"/>
          <ac:spMkLst>
            <pc:docMk/>
            <pc:sldMk cId="431992496" sldId="300"/>
            <ac:spMk id="2" creationId="{6FC53573-6856-4838-939A-3B7040032269}"/>
          </ac:spMkLst>
        </pc:spChg>
        <pc:spChg chg="mod">
          <ac:chgData name="Adam Thompson" userId="a98c71e9-9f8d-4fe4-8f54-8943bff74e21" providerId="ADAL" clId="{275C0584-E3DF-4E31-99FD-B0B861550E63}" dt="2020-02-10T01:12:30.938" v="9831" actId="5793"/>
          <ac:spMkLst>
            <pc:docMk/>
            <pc:sldMk cId="431992496" sldId="300"/>
            <ac:spMk id="3" creationId="{9A1CEAAE-9690-416D-AAC8-C6980BB134D8}"/>
          </ac:spMkLst>
        </pc:spChg>
        <pc:picChg chg="add mod">
          <ac:chgData name="Adam Thompson" userId="a98c71e9-9f8d-4fe4-8f54-8943bff74e21" providerId="ADAL" clId="{275C0584-E3DF-4E31-99FD-B0B861550E63}" dt="2020-02-10T01:11:57.574" v="9708" actId="962"/>
          <ac:picMkLst>
            <pc:docMk/>
            <pc:sldMk cId="431992496" sldId="300"/>
            <ac:picMk id="8" creationId="{7703A2CF-5C97-4302-8679-9241090F439A}"/>
          </ac:picMkLst>
        </pc:picChg>
      </pc:sldChg>
      <pc:sldChg chg="modSp add">
        <pc:chgData name="Adam Thompson" userId="a98c71e9-9f8d-4fe4-8f54-8943bff74e21" providerId="ADAL" clId="{275C0584-E3DF-4E31-99FD-B0B861550E63}" dt="2020-02-10T01:15:30.812" v="9871" actId="20577"/>
        <pc:sldMkLst>
          <pc:docMk/>
          <pc:sldMk cId="1817185694" sldId="301"/>
        </pc:sldMkLst>
        <pc:spChg chg="mod">
          <ac:chgData name="Adam Thompson" userId="a98c71e9-9f8d-4fe4-8f54-8943bff74e21" providerId="ADAL" clId="{275C0584-E3DF-4E31-99FD-B0B861550E63}" dt="2020-02-10T01:15:25.679" v="9840" actId="20577"/>
          <ac:spMkLst>
            <pc:docMk/>
            <pc:sldMk cId="1817185694" sldId="301"/>
            <ac:spMk id="2" creationId="{6538E681-69C8-4CFD-A90F-9DEC1D3A8010}"/>
          </ac:spMkLst>
        </pc:spChg>
        <pc:spChg chg="mod">
          <ac:chgData name="Adam Thompson" userId="a98c71e9-9f8d-4fe4-8f54-8943bff74e21" providerId="ADAL" clId="{275C0584-E3DF-4E31-99FD-B0B861550E63}" dt="2020-02-10T01:15:30.812" v="9871" actId="20577"/>
          <ac:spMkLst>
            <pc:docMk/>
            <pc:sldMk cId="1817185694" sldId="301"/>
            <ac:spMk id="3" creationId="{DCF23105-86BC-489C-B6BA-782DC8DA3B82}"/>
          </ac:spMkLst>
        </pc:spChg>
      </pc:sldChg>
      <pc:sldChg chg="modSp add">
        <pc:chgData name="Adam Thompson" userId="a98c71e9-9f8d-4fe4-8f54-8943bff74e21" providerId="ADAL" clId="{275C0584-E3DF-4E31-99FD-B0B861550E63}" dt="2020-02-10T01:29:10.664" v="10649" actId="20577"/>
        <pc:sldMkLst>
          <pc:docMk/>
          <pc:sldMk cId="21258369" sldId="302"/>
        </pc:sldMkLst>
        <pc:spChg chg="mod">
          <ac:chgData name="Adam Thompson" userId="a98c71e9-9f8d-4fe4-8f54-8943bff74e21" providerId="ADAL" clId="{275C0584-E3DF-4E31-99FD-B0B861550E63}" dt="2020-02-10T01:27:21.295" v="10078" actId="20577"/>
          <ac:spMkLst>
            <pc:docMk/>
            <pc:sldMk cId="21258369" sldId="302"/>
            <ac:spMk id="2" creationId="{B2766742-6A3D-44F3-B9D0-E3F82CD41490}"/>
          </ac:spMkLst>
        </pc:spChg>
        <pc:spChg chg="mod">
          <ac:chgData name="Adam Thompson" userId="a98c71e9-9f8d-4fe4-8f54-8943bff74e21" providerId="ADAL" clId="{275C0584-E3DF-4E31-99FD-B0B861550E63}" dt="2020-02-10T01:29:10.664" v="10649" actId="20577"/>
          <ac:spMkLst>
            <pc:docMk/>
            <pc:sldMk cId="21258369" sldId="302"/>
            <ac:spMk id="3" creationId="{8B892054-1340-46B6-AD94-5FC5D001ABE5}"/>
          </ac:spMkLst>
        </pc:spChg>
      </pc:sldChg>
      <pc:sldChg chg="modSp add">
        <pc:chgData name="Adam Thompson" userId="a98c71e9-9f8d-4fe4-8f54-8943bff74e21" providerId="ADAL" clId="{275C0584-E3DF-4E31-99FD-B0B861550E63}" dt="2020-02-10T01:31:29.115" v="11277" actId="20577"/>
        <pc:sldMkLst>
          <pc:docMk/>
          <pc:sldMk cId="3058190247" sldId="303"/>
        </pc:sldMkLst>
        <pc:spChg chg="mod">
          <ac:chgData name="Adam Thompson" userId="a98c71e9-9f8d-4fe4-8f54-8943bff74e21" providerId="ADAL" clId="{275C0584-E3DF-4E31-99FD-B0B861550E63}" dt="2020-02-10T01:29:19.429" v="10671" actId="20577"/>
          <ac:spMkLst>
            <pc:docMk/>
            <pc:sldMk cId="3058190247" sldId="303"/>
            <ac:spMk id="2" creationId="{DE662F42-B42A-4C4B-9569-81AC9914A704}"/>
          </ac:spMkLst>
        </pc:spChg>
        <pc:spChg chg="mod">
          <ac:chgData name="Adam Thompson" userId="a98c71e9-9f8d-4fe4-8f54-8943bff74e21" providerId="ADAL" clId="{275C0584-E3DF-4E31-99FD-B0B861550E63}" dt="2020-02-10T01:31:29.115" v="11277" actId="20577"/>
          <ac:spMkLst>
            <pc:docMk/>
            <pc:sldMk cId="3058190247" sldId="303"/>
            <ac:spMk id="3" creationId="{F5C36238-DDA0-4A19-80F1-6B36F980A245}"/>
          </ac:spMkLst>
        </pc:spChg>
      </pc:sldChg>
      <pc:sldMasterChg chg="modSp delSldLayout modSldLayout">
        <pc:chgData name="Adam Thompson" userId="a98c71e9-9f8d-4fe4-8f54-8943bff74e21" providerId="ADAL" clId="{275C0584-E3DF-4E31-99FD-B0B861550E63}" dt="2020-02-09T23:41:09.345" v="892"/>
        <pc:sldMasterMkLst>
          <pc:docMk/>
          <pc:sldMasterMk cId="313007752" sldId="2147483672"/>
        </pc:sldMasterMkLst>
        <pc:spChg chg="mod">
          <ac:chgData name="Adam Thompson" userId="a98c71e9-9f8d-4fe4-8f54-8943bff74e21" providerId="ADAL" clId="{275C0584-E3DF-4E31-99FD-B0B861550E63}" dt="2020-02-09T23:41:09.345" v="892"/>
          <ac:spMkLst>
            <pc:docMk/>
            <pc:sldMasterMk cId="313007752" sldId="2147483672"/>
            <ac:spMk id="4" creationId="{00000000-0000-0000-0000-000000000000}"/>
          </ac:spMkLst>
        </pc:spChg>
        <pc:spChg chg="mod">
          <ac:chgData name="Adam Thompson" userId="a98c71e9-9f8d-4fe4-8f54-8943bff74e21" providerId="ADAL" clId="{275C0584-E3DF-4E31-99FD-B0B861550E63}" dt="2020-02-09T23:30:54.875" v="265"/>
          <ac:spMkLst>
            <pc:docMk/>
            <pc:sldMasterMk cId="313007752" sldId="2147483672"/>
            <ac:spMk id="5" creationId="{00000000-0000-0000-0000-000000000000}"/>
          </ac:spMkLst>
        </pc:spChg>
        <pc:sldLayoutChg chg="modSp">
          <pc:chgData name="Adam Thompson" userId="a98c71e9-9f8d-4fe4-8f54-8943bff74e21" providerId="ADAL" clId="{275C0584-E3DF-4E31-99FD-B0B861550E63}" dt="2020-02-09T23:30:50.668" v="264"/>
          <pc:sldLayoutMkLst>
            <pc:docMk/>
            <pc:sldMasterMk cId="313007752" sldId="2147483672"/>
            <pc:sldLayoutMk cId="2243985520" sldId="2147483673"/>
          </pc:sldLayoutMkLst>
          <pc:spChg chg="mod">
            <ac:chgData name="Adam Thompson" userId="a98c71e9-9f8d-4fe4-8f54-8943bff74e21" providerId="ADAL" clId="{275C0584-E3DF-4E31-99FD-B0B861550E63}" dt="2020-02-09T23:29:44.982" v="209" actId="20577"/>
            <ac:spMkLst>
              <pc:docMk/>
              <pc:sldMasterMk cId="313007752" sldId="2147483672"/>
              <pc:sldLayoutMk cId="2243985520" sldId="2147483673"/>
              <ac:spMk id="4" creationId="{00000000-0000-0000-0000-000000000000}"/>
            </ac:spMkLst>
          </pc:spChg>
          <pc:spChg chg="mod">
            <ac:chgData name="Adam Thompson" userId="a98c71e9-9f8d-4fe4-8f54-8943bff74e21" providerId="ADAL" clId="{275C0584-E3DF-4E31-99FD-B0B861550E63}" dt="2020-02-09T23:30:50.668" v="264"/>
            <ac:spMkLst>
              <pc:docMk/>
              <pc:sldMasterMk cId="313007752" sldId="2147483672"/>
              <pc:sldLayoutMk cId="2243985520" sldId="2147483673"/>
              <ac:spMk id="5" creationId="{00000000-0000-0000-0000-000000000000}"/>
            </ac:spMkLst>
          </pc:spChg>
        </pc:sldLayoutChg>
        <pc:sldLayoutChg chg="modSp">
          <pc:chgData name="Adam Thompson" userId="a98c71e9-9f8d-4fe4-8f54-8943bff74e21" providerId="ADAL" clId="{275C0584-E3DF-4E31-99FD-B0B861550E63}" dt="2020-02-09T23:28:42.834" v="196" actId="20577"/>
          <pc:sldLayoutMkLst>
            <pc:docMk/>
            <pc:sldMasterMk cId="313007752" sldId="2147483672"/>
            <pc:sldLayoutMk cId="2413014391" sldId="2147483674"/>
          </pc:sldLayoutMkLst>
          <pc:spChg chg="mod">
            <ac:chgData name="Adam Thompson" userId="a98c71e9-9f8d-4fe4-8f54-8943bff74e21" providerId="ADAL" clId="{275C0584-E3DF-4E31-99FD-B0B861550E63}" dt="2020-02-09T23:28:27.335" v="139" actId="20577"/>
            <ac:spMkLst>
              <pc:docMk/>
              <pc:sldMasterMk cId="313007752" sldId="2147483672"/>
              <pc:sldLayoutMk cId="2413014391" sldId="2147483674"/>
              <ac:spMk id="7" creationId="{8E5CF061-FE05-4C93-A898-5A5E29F59C10}"/>
            </ac:spMkLst>
          </pc:spChg>
          <pc:spChg chg="mod">
            <ac:chgData name="Adam Thompson" userId="a98c71e9-9f8d-4fe4-8f54-8943bff74e21" providerId="ADAL" clId="{275C0584-E3DF-4E31-99FD-B0B861550E63}" dt="2020-02-09T23:28:42.834" v="196" actId="20577"/>
            <ac:spMkLst>
              <pc:docMk/>
              <pc:sldMasterMk cId="313007752" sldId="2147483672"/>
              <pc:sldLayoutMk cId="2413014391" sldId="2147483674"/>
              <ac:spMk id="8" creationId="{E9812417-F722-442F-952C-35980B764323}"/>
            </ac:spMkLst>
          </pc:spChg>
        </pc:sldLayoutChg>
        <pc:sldLayoutChg chg="modSp del">
          <pc:chgData name="Adam Thompson" userId="a98c71e9-9f8d-4fe4-8f54-8943bff74e21" providerId="ADAL" clId="{275C0584-E3DF-4E31-99FD-B0B861550E63}" dt="2020-02-09T23:40:53.425" v="891" actId="2696"/>
          <pc:sldLayoutMkLst>
            <pc:docMk/>
            <pc:sldMasterMk cId="313007752" sldId="2147483672"/>
            <pc:sldLayoutMk cId="1550934391" sldId="2147483675"/>
          </pc:sldLayoutMkLst>
          <pc:spChg chg="mod">
            <ac:chgData name="Adam Thompson" userId="a98c71e9-9f8d-4fe4-8f54-8943bff74e21" providerId="ADAL" clId="{275C0584-E3DF-4E31-99FD-B0B861550E63}" dt="2020-02-09T23:30:18.504" v="255"/>
            <ac:spMkLst>
              <pc:docMk/>
              <pc:sldMasterMk cId="313007752" sldId="2147483672"/>
              <pc:sldLayoutMk cId="1550934391" sldId="2147483675"/>
              <ac:spMk id="12" creationId="{78ED261D-3C5D-4869-B67F-3E8A4E6705EC}"/>
            </ac:spMkLst>
          </pc:spChg>
          <pc:spChg chg="mod">
            <ac:chgData name="Adam Thompson" userId="a98c71e9-9f8d-4fe4-8f54-8943bff74e21" providerId="ADAL" clId="{275C0584-E3DF-4E31-99FD-B0B861550E63}" dt="2020-02-09T23:30:59.837" v="266"/>
            <ac:spMkLst>
              <pc:docMk/>
              <pc:sldMasterMk cId="313007752" sldId="2147483672"/>
              <pc:sldLayoutMk cId="1550934391" sldId="2147483675"/>
              <ac:spMk id="13" creationId="{A1E701EF-4A45-4136-9BBE-AED2E8998147}"/>
            </ac:spMkLst>
          </pc:spChg>
        </pc:sldLayoutChg>
        <pc:sldLayoutChg chg="modSp">
          <pc:chgData name="Adam Thompson" userId="a98c71e9-9f8d-4fe4-8f54-8943bff74e21" providerId="ADAL" clId="{275C0584-E3DF-4E31-99FD-B0B861550E63}" dt="2020-02-09T23:31:04.103" v="267"/>
          <pc:sldLayoutMkLst>
            <pc:docMk/>
            <pc:sldMasterMk cId="313007752" sldId="2147483672"/>
            <pc:sldLayoutMk cId="1316567715" sldId="2147483676"/>
          </pc:sldLayoutMkLst>
          <pc:spChg chg="mod">
            <ac:chgData name="Adam Thompson" userId="a98c71e9-9f8d-4fe4-8f54-8943bff74e21" providerId="ADAL" clId="{275C0584-E3DF-4E31-99FD-B0B861550E63}" dt="2020-02-09T23:30:21.563" v="256"/>
            <ac:spMkLst>
              <pc:docMk/>
              <pc:sldMasterMk cId="313007752" sldId="2147483672"/>
              <pc:sldLayoutMk cId="1316567715" sldId="2147483676"/>
              <ac:spMk id="2" creationId="{8412143C-ECB0-4626-B646-4EC8B364CA4D}"/>
            </ac:spMkLst>
          </pc:spChg>
          <pc:spChg chg="mod">
            <ac:chgData name="Adam Thompson" userId="a98c71e9-9f8d-4fe4-8f54-8943bff74e21" providerId="ADAL" clId="{275C0584-E3DF-4E31-99FD-B0B861550E63}" dt="2020-02-09T23:31:04.103" v="267"/>
            <ac:spMkLst>
              <pc:docMk/>
              <pc:sldMasterMk cId="313007752" sldId="2147483672"/>
              <pc:sldLayoutMk cId="1316567715" sldId="2147483676"/>
              <ac:spMk id="9" creationId="{A08E9ACA-227C-4A15-9428-0D7367B5367A}"/>
            </ac:spMkLst>
          </pc:spChg>
        </pc:sldLayoutChg>
        <pc:sldLayoutChg chg="modSp del">
          <pc:chgData name="Adam Thompson" userId="a98c71e9-9f8d-4fe4-8f54-8943bff74e21" providerId="ADAL" clId="{275C0584-E3DF-4E31-99FD-B0B861550E63}" dt="2020-02-09T23:40:50.099" v="890" actId="2696"/>
          <pc:sldLayoutMkLst>
            <pc:docMk/>
            <pc:sldMasterMk cId="313007752" sldId="2147483672"/>
            <pc:sldLayoutMk cId="1204831411" sldId="2147483677"/>
          </pc:sldLayoutMkLst>
          <pc:spChg chg="mod">
            <ac:chgData name="Adam Thompson" userId="a98c71e9-9f8d-4fe4-8f54-8943bff74e21" providerId="ADAL" clId="{275C0584-E3DF-4E31-99FD-B0B861550E63}" dt="2020-02-09T23:30:23.470" v="257"/>
            <ac:spMkLst>
              <pc:docMk/>
              <pc:sldMasterMk cId="313007752" sldId="2147483672"/>
              <pc:sldLayoutMk cId="1204831411" sldId="2147483677"/>
              <ac:spMk id="2" creationId="{281A740A-759D-4B20-9F6B-277408235FF1}"/>
            </ac:spMkLst>
          </pc:spChg>
          <pc:spChg chg="mod">
            <ac:chgData name="Adam Thompson" userId="a98c71e9-9f8d-4fe4-8f54-8943bff74e21" providerId="ADAL" clId="{275C0584-E3DF-4E31-99FD-B0B861550E63}" dt="2020-02-09T23:31:06.985" v="268"/>
            <ac:spMkLst>
              <pc:docMk/>
              <pc:sldMasterMk cId="313007752" sldId="2147483672"/>
              <pc:sldLayoutMk cId="1204831411" sldId="2147483677"/>
              <ac:spMk id="11" creationId="{B0395CDE-DC9D-48CE-867F-099F67CC3C3E}"/>
            </ac:spMkLst>
          </pc:spChg>
        </pc:sldLayoutChg>
        <pc:sldLayoutChg chg="modSp del">
          <pc:chgData name="Adam Thompson" userId="a98c71e9-9f8d-4fe4-8f54-8943bff74e21" providerId="ADAL" clId="{275C0584-E3DF-4E31-99FD-B0B861550E63}" dt="2020-02-09T23:40:48.978" v="889" actId="2696"/>
          <pc:sldLayoutMkLst>
            <pc:docMk/>
            <pc:sldMasterMk cId="313007752" sldId="2147483672"/>
            <pc:sldLayoutMk cId="2799617585" sldId="2147483678"/>
          </pc:sldLayoutMkLst>
          <pc:spChg chg="mod">
            <ac:chgData name="Adam Thompson" userId="a98c71e9-9f8d-4fe4-8f54-8943bff74e21" providerId="ADAL" clId="{275C0584-E3DF-4E31-99FD-B0B861550E63}" dt="2020-02-09T23:30:25.886" v="258"/>
            <ac:spMkLst>
              <pc:docMk/>
              <pc:sldMasterMk cId="313007752" sldId="2147483672"/>
              <pc:sldLayoutMk cId="2799617585" sldId="2147483678"/>
              <ac:spMk id="6" creationId="{29E46BD8-A451-417C-8AA7-C523D5BCF33C}"/>
            </ac:spMkLst>
          </pc:spChg>
          <pc:spChg chg="mod">
            <ac:chgData name="Adam Thompson" userId="a98c71e9-9f8d-4fe4-8f54-8943bff74e21" providerId="ADAL" clId="{275C0584-E3DF-4E31-99FD-B0B861550E63}" dt="2020-02-09T23:31:09.372" v="269"/>
            <ac:spMkLst>
              <pc:docMk/>
              <pc:sldMasterMk cId="313007752" sldId="2147483672"/>
              <pc:sldLayoutMk cId="2799617585" sldId="2147483678"/>
              <ac:spMk id="7" creationId="{CF18BDFF-1FD0-4758-A3F3-E760FD682963}"/>
            </ac:spMkLst>
          </pc:spChg>
        </pc:sldLayoutChg>
        <pc:sldLayoutChg chg="modSp del">
          <pc:chgData name="Adam Thompson" userId="a98c71e9-9f8d-4fe4-8f54-8943bff74e21" providerId="ADAL" clId="{275C0584-E3DF-4E31-99FD-B0B861550E63}" dt="2020-02-09T23:40:48.510" v="888" actId="2696"/>
          <pc:sldLayoutMkLst>
            <pc:docMk/>
            <pc:sldMasterMk cId="313007752" sldId="2147483672"/>
            <pc:sldLayoutMk cId="155256007" sldId="2147483679"/>
          </pc:sldLayoutMkLst>
          <pc:spChg chg="mod">
            <ac:chgData name="Adam Thompson" userId="a98c71e9-9f8d-4fe4-8f54-8943bff74e21" providerId="ADAL" clId="{275C0584-E3DF-4E31-99FD-B0B861550E63}" dt="2020-02-09T23:30:27.660" v="259"/>
            <ac:spMkLst>
              <pc:docMk/>
              <pc:sldMasterMk cId="313007752" sldId="2147483672"/>
              <pc:sldLayoutMk cId="155256007" sldId="2147483679"/>
              <ac:spMk id="2" creationId="{6EC529B7-7685-4E45-8D9E-6FF0910B95DA}"/>
            </ac:spMkLst>
          </pc:spChg>
          <pc:spChg chg="mod">
            <ac:chgData name="Adam Thompson" userId="a98c71e9-9f8d-4fe4-8f54-8943bff74e21" providerId="ADAL" clId="{275C0584-E3DF-4E31-99FD-B0B861550E63}" dt="2020-02-09T23:31:11.399" v="270"/>
            <ac:spMkLst>
              <pc:docMk/>
              <pc:sldMasterMk cId="313007752" sldId="2147483672"/>
              <pc:sldLayoutMk cId="155256007" sldId="2147483679"/>
              <ac:spMk id="3" creationId="{C8607CA6-E693-47E4-94D5-B00B6C682FAD}"/>
            </ac:spMkLst>
          </pc:spChg>
        </pc:sldLayoutChg>
        <pc:sldLayoutChg chg="modSp del">
          <pc:chgData name="Adam Thompson" userId="a98c71e9-9f8d-4fe4-8f54-8943bff74e21" providerId="ADAL" clId="{275C0584-E3DF-4E31-99FD-B0B861550E63}" dt="2020-02-09T23:40:48.066" v="887" actId="2696"/>
          <pc:sldLayoutMkLst>
            <pc:docMk/>
            <pc:sldMasterMk cId="313007752" sldId="2147483672"/>
            <pc:sldLayoutMk cId="1877352380" sldId="2147483680"/>
          </pc:sldLayoutMkLst>
          <pc:spChg chg="mod">
            <ac:chgData name="Adam Thompson" userId="a98c71e9-9f8d-4fe4-8f54-8943bff74e21" providerId="ADAL" clId="{275C0584-E3DF-4E31-99FD-B0B861550E63}" dt="2020-02-09T23:30:31.611" v="260"/>
            <ac:spMkLst>
              <pc:docMk/>
              <pc:sldMasterMk cId="313007752" sldId="2147483672"/>
              <pc:sldLayoutMk cId="1877352380" sldId="2147483680"/>
              <ac:spMk id="5" creationId="{00000000-0000-0000-0000-000000000000}"/>
            </ac:spMkLst>
          </pc:spChg>
          <pc:spChg chg="mod">
            <ac:chgData name="Adam Thompson" userId="a98c71e9-9f8d-4fe4-8f54-8943bff74e21" providerId="ADAL" clId="{275C0584-E3DF-4E31-99FD-B0B861550E63}" dt="2020-02-09T23:31:13.576" v="271"/>
            <ac:spMkLst>
              <pc:docMk/>
              <pc:sldMasterMk cId="313007752" sldId="2147483672"/>
              <pc:sldLayoutMk cId="1877352380" sldId="2147483680"/>
              <ac:spMk id="6" creationId="{00000000-0000-0000-0000-000000000000}"/>
            </ac:spMkLst>
          </pc:spChg>
        </pc:sldLayoutChg>
        <pc:sldLayoutChg chg="modSp del">
          <pc:chgData name="Adam Thompson" userId="a98c71e9-9f8d-4fe4-8f54-8943bff74e21" providerId="ADAL" clId="{275C0584-E3DF-4E31-99FD-B0B861550E63}" dt="2020-02-09T23:40:47.673" v="886" actId="2696"/>
          <pc:sldLayoutMkLst>
            <pc:docMk/>
            <pc:sldMasterMk cId="313007752" sldId="2147483672"/>
            <pc:sldLayoutMk cId="1699464885" sldId="2147483681"/>
          </pc:sldLayoutMkLst>
          <pc:spChg chg="mod">
            <ac:chgData name="Adam Thompson" userId="a98c71e9-9f8d-4fe4-8f54-8943bff74e21" providerId="ADAL" clId="{275C0584-E3DF-4E31-99FD-B0B861550E63}" dt="2020-02-09T23:30:39.944" v="263"/>
            <ac:spMkLst>
              <pc:docMk/>
              <pc:sldMasterMk cId="313007752" sldId="2147483672"/>
              <pc:sldLayoutMk cId="1699464885" sldId="2147483681"/>
              <ac:spMk id="10" creationId="{0FAC895A-2DA2-4E0F-8574-1C0AEE8C1246}"/>
            </ac:spMkLst>
          </pc:spChg>
          <pc:spChg chg="mod">
            <ac:chgData name="Adam Thompson" userId="a98c71e9-9f8d-4fe4-8f54-8943bff74e21" providerId="ADAL" clId="{275C0584-E3DF-4E31-99FD-B0B861550E63}" dt="2020-02-09T23:31:18.879" v="272"/>
            <ac:spMkLst>
              <pc:docMk/>
              <pc:sldMasterMk cId="313007752" sldId="2147483672"/>
              <pc:sldLayoutMk cId="1699464885" sldId="2147483681"/>
              <ac:spMk id="11" creationId="{FA207489-47E0-414D-8F78-7A41B3C5022D}"/>
            </ac:spMkLst>
          </pc:spChg>
        </pc:sldLayoutChg>
        <pc:sldLayoutChg chg="modSp del">
          <pc:chgData name="Adam Thompson" userId="a98c71e9-9f8d-4fe4-8f54-8943bff74e21" providerId="ADAL" clId="{275C0584-E3DF-4E31-99FD-B0B861550E63}" dt="2020-02-09T23:40:47.294" v="885" actId="2696"/>
          <pc:sldLayoutMkLst>
            <pc:docMk/>
            <pc:sldMasterMk cId="313007752" sldId="2147483672"/>
            <pc:sldLayoutMk cId="2174916121" sldId="2147483682"/>
          </pc:sldLayoutMkLst>
          <pc:spChg chg="mod">
            <ac:chgData name="Adam Thompson" userId="a98c71e9-9f8d-4fe4-8f54-8943bff74e21" providerId="ADAL" clId="{275C0584-E3DF-4E31-99FD-B0B861550E63}" dt="2020-02-09T23:30:33.726" v="261"/>
            <ac:spMkLst>
              <pc:docMk/>
              <pc:sldMasterMk cId="313007752" sldId="2147483672"/>
              <pc:sldLayoutMk cId="2174916121" sldId="2147483682"/>
              <ac:spMk id="7" creationId="{4D94D910-5E45-4ED5-AC76-A6EC126AF36A}"/>
            </ac:spMkLst>
          </pc:spChg>
          <pc:spChg chg="mod">
            <ac:chgData name="Adam Thompson" userId="a98c71e9-9f8d-4fe4-8f54-8943bff74e21" providerId="ADAL" clId="{275C0584-E3DF-4E31-99FD-B0B861550E63}" dt="2020-02-09T23:31:21.923" v="273"/>
            <ac:spMkLst>
              <pc:docMk/>
              <pc:sldMasterMk cId="313007752" sldId="2147483672"/>
              <pc:sldLayoutMk cId="2174916121" sldId="2147483682"/>
              <ac:spMk id="8" creationId="{968B64CE-16CE-478F-BFDC-6F091FAABB03}"/>
            </ac:spMkLst>
          </pc:spChg>
        </pc:sldLayoutChg>
        <pc:sldLayoutChg chg="modSp del">
          <pc:chgData name="Adam Thompson" userId="a98c71e9-9f8d-4fe4-8f54-8943bff74e21" providerId="ADAL" clId="{275C0584-E3DF-4E31-99FD-B0B861550E63}" dt="2020-02-09T23:40:46.133" v="884" actId="2696"/>
          <pc:sldLayoutMkLst>
            <pc:docMk/>
            <pc:sldMasterMk cId="313007752" sldId="2147483672"/>
            <pc:sldLayoutMk cId="2650009117" sldId="2147483683"/>
          </pc:sldLayoutMkLst>
          <pc:spChg chg="mod">
            <ac:chgData name="Adam Thompson" userId="a98c71e9-9f8d-4fe4-8f54-8943bff74e21" providerId="ADAL" clId="{275C0584-E3DF-4E31-99FD-B0B861550E63}" dt="2020-02-09T23:30:35.392" v="262"/>
            <ac:spMkLst>
              <pc:docMk/>
              <pc:sldMasterMk cId="313007752" sldId="2147483672"/>
              <pc:sldLayoutMk cId="2650009117" sldId="2147483683"/>
              <ac:spMk id="9" creationId="{D7BFEF5E-5259-4DBB-99A2-952A5CE6F23C}"/>
            </ac:spMkLst>
          </pc:spChg>
          <pc:spChg chg="mod">
            <ac:chgData name="Adam Thompson" userId="a98c71e9-9f8d-4fe4-8f54-8943bff74e21" providerId="ADAL" clId="{275C0584-E3DF-4E31-99FD-B0B861550E63}" dt="2020-02-09T23:31:24.178" v="274"/>
            <ac:spMkLst>
              <pc:docMk/>
              <pc:sldMasterMk cId="313007752" sldId="2147483672"/>
              <pc:sldLayoutMk cId="2650009117" sldId="2147483683"/>
              <ac:spMk id="10" creationId="{494DE55C-F8C8-4C0C-8786-12B27AE1B0F7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62F5683-E798-46DD-B391-3EE704776DE8}" type="datetimeFigureOut">
              <a:rPr lang="en-CA" smtClean="0"/>
              <a:t>2020-02-09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3BC8389-07AF-471A-9074-CAAB248C787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8535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220" y="0"/>
            <a:ext cx="8857753" cy="4228396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220" y="4455620"/>
            <a:ext cx="8857753" cy="1876219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sm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dirty="0"/>
              <a:t>2020-Feb-11	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dirty="0"/>
              <a:t>February 2020 MUUG General Meeting:</a:t>
            </a:r>
            <a:br>
              <a:rPr lang="en-CA" dirty="0"/>
            </a:br>
            <a:r>
              <a:rPr lang="en-CA" dirty="0"/>
              <a:t>Server Woes and ZFS Performance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127221" y="4343400"/>
            <a:ext cx="885775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398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221" y="359"/>
            <a:ext cx="8865704" cy="8565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221" y="1012619"/>
            <a:ext cx="8865704" cy="53212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5CF061-FE05-4C93-A898-5A5E29F59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dirty="0"/>
              <a:t>2020-Feb-11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812417-F722-442F-952C-35980B764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February 2020 MUUG General Meeting:</a:t>
            </a:r>
            <a:br>
              <a:rPr lang="en-CA" dirty="0"/>
            </a:br>
            <a:r>
              <a:rPr lang="en-CA" dirty="0"/>
              <a:t>Server Woes and ZFS Performance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8944B5-E248-4D65-BED6-D292AD1AC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13014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27221" y="1"/>
            <a:ext cx="8873655" cy="8666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221" y="1017767"/>
            <a:ext cx="4399059" cy="53114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017767"/>
            <a:ext cx="4337436" cy="53114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12143C-ECB0-4626-B646-4EC8B364C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2020-Feb-11	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08E9ACA-227C-4A15-9428-0D7367B53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February 2020 MUUG General Meeting:</a:t>
            </a:r>
            <a:br>
              <a:rPr lang="en-CA" dirty="0"/>
            </a:br>
            <a:r>
              <a:rPr lang="en-CA" dirty="0"/>
              <a:t>Server Woes and ZFS Performance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54C3E55-9FFA-41BF-AA9A-21786E957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16567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398643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1196" y="359"/>
            <a:ext cx="8881607" cy="8565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1195" y="1012619"/>
            <a:ext cx="8881607" cy="532120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46837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rgbClr val="FFFFFF"/>
                </a:solidFill>
              </a:defRPr>
            </a:lvl1pPr>
          </a:lstStyle>
          <a:p>
            <a:r>
              <a:rPr lang="en-CA" dirty="0"/>
              <a:t>2020-Feb-11	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398152"/>
            <a:ext cx="3617103" cy="426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 cap="small" baseline="0">
                <a:solidFill>
                  <a:srgbClr val="FFFFFF"/>
                </a:solidFill>
              </a:defRPr>
            </a:lvl1pPr>
          </a:lstStyle>
          <a:p>
            <a:r>
              <a:rPr lang="en-CA" dirty="0"/>
              <a:t>February 2020 MUUG General Meeting:</a:t>
            </a:r>
            <a:br>
              <a:rPr lang="en-CA" dirty="0"/>
            </a:br>
            <a:r>
              <a:rPr lang="en-CA" dirty="0"/>
              <a:t>Server Woes and ZFS Performance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59980" y="6432940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fld id="{A3C726C7-0E22-43BA-BB60-1FDBA7FA5391}" type="slidenum">
              <a:rPr lang="en-CA" smtClean="0"/>
              <a:pPr/>
              <a:t>‹#›</a:t>
            </a:fld>
            <a:endParaRPr lang="en-CA" dirty="0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131196" y="934764"/>
            <a:ext cx="888160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07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2400"/>
        </a:spcBef>
        <a:spcAft>
          <a:spcPts val="6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charliecottrell.com/" TargetMode="External"/><Relationship Id="rId2" Type="http://schemas.openxmlformats.org/officeDocument/2006/relationships/hyperlink" Target="https://xeyeti.com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9883795-08DF-4327-B779-0FC4A3D71C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Server Woes and</a:t>
            </a:r>
            <a:br>
              <a:rPr lang="en-CA" dirty="0"/>
            </a:br>
            <a:r>
              <a:rPr lang="en-CA" dirty="0"/>
              <a:t>ZFS Performance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4D763C99-DFD2-41B5-892C-E5CE50141A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What happened, why we think it happened, and what we did about it once it had happened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8AD0A-F436-43BF-85AE-78AFA860D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2020-Feb-11	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CA67C-F7F9-4950-B27E-3C900D754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February 2020 MUUG General Meeting:</a:t>
            </a:r>
            <a:br>
              <a:rPr lang="en-CA" dirty="0"/>
            </a:br>
            <a:r>
              <a:rPr lang="en-CA" dirty="0"/>
              <a:t>Server Woes and ZFS Performance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16F4E-2E91-454F-9C2F-108C3EAF5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06941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66742-6A3D-44F3-B9D0-E3F82CD41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Apache &amp; </a:t>
            </a:r>
            <a:r>
              <a:rPr lang="en-CA" dirty="0" err="1"/>
              <a:t>mod_php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92054-1340-46B6-AD94-5FC5D001A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Load average is calculated by counting the # of processes waiting on the kernel’s run queue.  This includes processes in IOWAIT.</a:t>
            </a:r>
          </a:p>
          <a:p>
            <a:r>
              <a:rPr lang="en-CA" dirty="0"/>
              <a:t>Apache is a </a:t>
            </a:r>
            <a:r>
              <a:rPr lang="en-CA" dirty="0" err="1"/>
              <a:t>preforking</a:t>
            </a:r>
            <a:r>
              <a:rPr lang="en-CA" dirty="0"/>
              <a:t> server, one process per connection.</a:t>
            </a:r>
          </a:p>
          <a:p>
            <a:r>
              <a:rPr lang="en-CA" dirty="0"/>
              <a:t>Lots and lots of connections = lots and lots of </a:t>
            </a:r>
            <a:r>
              <a:rPr lang="en-CA" dirty="0" err="1"/>
              <a:t>proceses</a:t>
            </a:r>
            <a:r>
              <a:rPr lang="en-CA" dirty="0"/>
              <a:t> = silly load average numbers.</a:t>
            </a:r>
          </a:p>
          <a:p>
            <a:r>
              <a:rPr lang="en-CA" dirty="0" err="1"/>
              <a:t>Mod_php</a:t>
            </a:r>
            <a:r>
              <a:rPr lang="en-CA" dirty="0"/>
              <a:t> is no longer best practice, hasn’t been for years both for performance and security reasons.  (Nor are SSI documents, let’s just ignore that for now, though.)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E93B9-9A80-4C39-83F2-1AE0C3C9C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8618C-FF53-428C-83B9-A99F9F593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D2EDD-42C1-478C-B602-C36A7A8A0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258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62F42-B42A-4C4B-9569-81AC9914A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Nginx and PHP-FPM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36238-DDA0-4A19-80F1-6B36F980A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CA" dirty="0"/>
              <a:t>To reduce the load average by leaving the </a:t>
            </a:r>
            <a:r>
              <a:rPr lang="en-CA" dirty="0" err="1"/>
              <a:t>prefork</a:t>
            </a:r>
            <a:r>
              <a:rPr lang="en-CA" dirty="0"/>
              <a:t> model means switching to php-fpm anyway.</a:t>
            </a:r>
          </a:p>
          <a:p>
            <a:r>
              <a:rPr lang="en-CA" dirty="0"/>
              <a:t>We’ve tried a few times to ditch Apache for the much more efficient Nginx, maybe we can succeed this time?</a:t>
            </a:r>
          </a:p>
          <a:p>
            <a:r>
              <a:rPr lang="en-CA" dirty="0"/>
              <a:t>Success.  And implementation of the QoS module in </a:t>
            </a:r>
            <a:r>
              <a:rPr lang="en-CA" dirty="0" err="1"/>
              <a:t>nginx</a:t>
            </a:r>
            <a:r>
              <a:rPr lang="en-CA" dirty="0"/>
              <a:t>, too, to mitigate people hammering the ^%$# out of the server with hundreds of concurrent processes.</a:t>
            </a:r>
          </a:p>
          <a:p>
            <a:r>
              <a:rPr lang="en-CA" dirty="0"/>
              <a:t>Some SSI converted to PHP.  Many PHP uplifts (some of this code was </a:t>
            </a:r>
            <a:r>
              <a:rPr lang="en-CA"/>
              <a:t>written for PHP3) were required.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4209E-9A80-48FB-8512-33AAE3786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77D42-4824-48CA-86DB-829DB687B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B057C-E25D-4D6A-AC71-2FD8ED24C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58190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C1261-CD39-421C-A3B2-A16D698E2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Another network 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F880C-4749-412B-BBD7-6C62177BE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To keep muug.ca online at </a:t>
            </a:r>
            <a:r>
              <a:rPr lang="en-CA" u="sng" dirty="0"/>
              <a:t>all</a:t>
            </a:r>
            <a:r>
              <a:rPr lang="en-CA" dirty="0"/>
              <a:t>, traffic was re-routed through the hardware firewall protecting the out-of-band interface.</a:t>
            </a:r>
          </a:p>
          <a:p>
            <a:pPr lvl="1"/>
            <a:r>
              <a:rPr lang="en-CA" dirty="0"/>
              <a:t>A </a:t>
            </a:r>
            <a:r>
              <a:rPr lang="en-CA" dirty="0" err="1"/>
              <a:t>pfSense</a:t>
            </a:r>
            <a:r>
              <a:rPr lang="en-CA" dirty="0"/>
              <a:t>/</a:t>
            </a:r>
            <a:r>
              <a:rPr lang="en-CA" dirty="0" err="1"/>
              <a:t>Netgate</a:t>
            </a:r>
            <a:r>
              <a:rPr lang="en-CA" dirty="0"/>
              <a:t> SG-2220</a:t>
            </a:r>
          </a:p>
          <a:p>
            <a:r>
              <a:rPr lang="en-CA" dirty="0"/>
              <a:t>This worked, but for one thing…</a:t>
            </a:r>
          </a:p>
          <a:p>
            <a:r>
              <a:rPr lang="en-CA" dirty="0"/>
              <a:t>The Management network at Les.net is 100Mbps, not 1Gbps.</a:t>
            </a:r>
          </a:p>
          <a:p>
            <a:r>
              <a:rPr lang="en-CA" dirty="0"/>
              <a:t>Oops.  No wonder it’s so slow, now…</a:t>
            </a:r>
          </a:p>
          <a:p>
            <a:r>
              <a:rPr lang="en-CA" dirty="0"/>
              <a:t>But at least it’s online?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999B02-2666-4FD8-8095-620C14088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82C77-0FDB-4B48-BE35-58AC4E15D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57B00-30F7-409E-8240-FD7045452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83812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0768E-F32F-4650-BC86-7B59DCE10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Network solution, for 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9F45A-6B3A-4E4C-A464-90884C600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Les.net made available to us (at no charge) a 1Gbps ethernet port</a:t>
            </a:r>
          </a:p>
          <a:p>
            <a:r>
              <a:rPr lang="en-CA" dirty="0"/>
              <a:t>Muug.ca now runs off that 1Gb ethernet port, until the 10GE ports become usable again.</a:t>
            </a:r>
          </a:p>
          <a:p>
            <a:r>
              <a:rPr lang="en-CA" dirty="0"/>
              <a:t>The management router is no longer pushing 99.9Mbps 24x7, which makes </a:t>
            </a:r>
            <a:r>
              <a:rPr lang="en-CA" dirty="0" err="1"/>
              <a:t>Les.net’s</a:t>
            </a:r>
            <a:r>
              <a:rPr lang="en-CA" dirty="0"/>
              <a:t> operation staff a bit happier.</a:t>
            </a:r>
          </a:p>
          <a:p>
            <a:pPr lvl="1"/>
            <a:r>
              <a:rPr lang="en-CA" dirty="0"/>
              <a:t>Turns out </a:t>
            </a:r>
            <a:r>
              <a:rPr lang="en-CA" b="1" u="sng" dirty="0"/>
              <a:t>anything</a:t>
            </a:r>
            <a:r>
              <a:rPr lang="en-CA" dirty="0"/>
              <a:t> running 24x7 at 99.9% triggers various alarms, even if it’s relatively harmless.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0041B-35A1-4ED8-A4D3-D8EFD37D2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7BB1E-9826-4532-B975-28CB29FBB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EB1CA-C646-46D5-A36D-95DFE44F6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1225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D3F0C-13ED-4637-BCA6-2A100F647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ZFS problems,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02F0B-41CE-46F1-BECF-6741DD710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Around the same time, one of the SSDs started alerting on a SMART pre-failure condition.</a:t>
            </a:r>
          </a:p>
          <a:p>
            <a:r>
              <a:rPr lang="en-CA" dirty="0"/>
              <a:t>The other SSD was showing some concerning SMART stats, even though it hadn’t declared a pre-failure condition yet.</a:t>
            </a:r>
          </a:p>
          <a:p>
            <a:r>
              <a:rPr lang="en-CA" dirty="0"/>
              <a:t>One SSD was replaced, and a replacement for the other one was acquired (in advance, this time).</a:t>
            </a:r>
          </a:p>
          <a:p>
            <a:r>
              <a:rPr lang="en-CA" dirty="0"/>
              <a:t>These were already the 2</a:t>
            </a:r>
            <a:r>
              <a:rPr lang="en-CA" baseline="30000" dirty="0"/>
              <a:t>nd</a:t>
            </a:r>
            <a:r>
              <a:rPr lang="en-CA" dirty="0"/>
              <a:t> or 3</a:t>
            </a:r>
            <a:r>
              <a:rPr lang="en-CA" baseline="30000" dirty="0"/>
              <a:t>rd</a:t>
            </a:r>
            <a:r>
              <a:rPr lang="en-CA" dirty="0"/>
              <a:t> set of SSDs we’d gone through!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FFEE3-BC53-43A8-9301-18E33F9DD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6DE52-EA5F-4E2B-9E61-0C1D0CAC4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1887E-FD4B-4438-B5C0-0DC0E59E7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029596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A8C77-9E07-4628-847E-1BCC095B8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ZFS problems,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22D189-F74D-4A5F-9D3C-525D2C0C2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The SLOG was mirrored across both SSDs, so both got the same write load applied to them.</a:t>
            </a:r>
          </a:p>
          <a:p>
            <a:pPr lvl="1"/>
            <a:r>
              <a:rPr lang="en-CA" dirty="0"/>
              <a:t>SLOG is the correct term for a ZIL when the ZIL is on a separate device.  Most people still call it a “dedicated ZIL” or something like that.</a:t>
            </a:r>
          </a:p>
          <a:p>
            <a:r>
              <a:rPr lang="en-CA" dirty="0"/>
              <a:t>The Intel SSD indicated that we’d written some unbelievable number of terabytes to a 256GB drive.</a:t>
            </a:r>
          </a:p>
          <a:p>
            <a:r>
              <a:rPr lang="en-CA" dirty="0"/>
              <a:t>SLOG is a very, very busy partition, it turns out.</a:t>
            </a:r>
          </a:p>
          <a:p>
            <a:r>
              <a:rPr lang="en-CA" dirty="0"/>
              <a:t>And it’s not needed </a:t>
            </a:r>
            <a:r>
              <a:rPr lang="en-CA" i="1" dirty="0"/>
              <a:t>at all</a:t>
            </a:r>
            <a:r>
              <a:rPr lang="en-CA" dirty="0"/>
              <a:t> for datasets where you can afford to lose ~5sec of data.</a:t>
            </a:r>
          </a:p>
          <a:p>
            <a:pPr lvl="1"/>
            <a:r>
              <a:rPr lang="en-CA" dirty="0"/>
              <a:t>The array now runs in the ZFS equivalent of “async” mode, so it’s now only about as reliable as ext4 in the face of power outages or crashes.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BD10B-FB8B-49B7-90ED-8C66FC26D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B78B0-434C-4EEF-AE78-4357FF537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064BA-533A-41CD-8DF1-666834223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10041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3DC3E-AEDB-4BF6-B3BB-0EF42C436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21" y="359"/>
            <a:ext cx="8865704" cy="856552"/>
          </a:xfrm>
        </p:spPr>
        <p:txBody>
          <a:bodyPr>
            <a:normAutofit/>
          </a:bodyPr>
          <a:lstStyle/>
          <a:p>
            <a:r>
              <a:rPr lang="en-CA" dirty="0"/>
              <a:t>ZFS problems,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02F22-878C-4588-A1D3-5964DC9BE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Remember we had both SLOG and L2ARC on the same set of SSDs?</a:t>
            </a:r>
          </a:p>
          <a:p>
            <a:pPr lvl="1"/>
            <a:r>
              <a:rPr lang="en-CA" dirty="0"/>
              <a:t>Turns out that was dumb.</a:t>
            </a:r>
          </a:p>
          <a:p>
            <a:pPr lvl="2"/>
            <a:r>
              <a:rPr lang="en-CA" dirty="0"/>
              <a:t>It seemed like a good idea at the time…</a:t>
            </a:r>
          </a:p>
          <a:p>
            <a:r>
              <a:rPr lang="en-CA" dirty="0"/>
              <a:t>Oh, and L2ARCs are deliberately throttled after a reboot, in order to not overwhelm them when they are “really fast” 15K RPM SAS or SCSI drives fronting an array of “really slow” SATA or SCSI 5400rpm drives.</a:t>
            </a:r>
          </a:p>
          <a:p>
            <a:pPr lvl="1"/>
            <a:r>
              <a:rPr lang="en-CA" dirty="0"/>
              <a:t>But these are SSDs, they can take a lot more (random) writes in the same period of time…</a:t>
            </a:r>
          </a:p>
          <a:p>
            <a:pPr lvl="2"/>
            <a:r>
              <a:rPr lang="en-CA" dirty="0"/>
              <a:t>There’s a tunable knob for that!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D8E8EB-48CA-46BE-AD69-626B19B5D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81F59-4FDD-4808-B0FE-1D9C6598C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3FB18-8E9F-4C13-87D5-CE60CFB88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89116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22C65-9E13-4DA2-AD0F-7FDAAB334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ZFS Overkill,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73B5E-FB6D-48AE-AF0F-88E44D7EC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In order to save our SSDs, we eliminated both the L2ARC and the SLOG from them.</a:t>
            </a:r>
          </a:p>
          <a:p>
            <a:pPr lvl="1"/>
            <a:r>
              <a:rPr lang="en-CA" dirty="0"/>
              <a:t>This made ZFS </a:t>
            </a:r>
            <a:r>
              <a:rPr lang="en-CA" dirty="0" err="1"/>
              <a:t>reallllllllllllly</a:t>
            </a:r>
            <a:r>
              <a:rPr lang="en-CA" dirty="0"/>
              <a:t> slow.  There’s some not-too-hard math that explains exactly why, but essentially high-spindle-count is good for capacity, not speed.</a:t>
            </a:r>
          </a:p>
          <a:p>
            <a:pPr lvl="2"/>
            <a:r>
              <a:rPr lang="en-CA" dirty="0"/>
              <a:t>We probably should’ve done RAID 60 instead of RAID 6.  Oh, well… too late to change our minds about it now.</a:t>
            </a:r>
          </a:p>
          <a:p>
            <a:r>
              <a:rPr lang="en-CA" dirty="0"/>
              <a:t>But we need that L2ARC cache, even if “sync=disabled” eliminated the need for the SLOG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4EBAA-6019-4559-AF7A-3028EE96F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A5E36-B681-4F1F-9071-E74748D8C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B0724-9F86-456D-A83B-742BF4412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12205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7801E-AB2A-4109-89EB-82BE926FF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ZFS Overkill,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3A9AD-1DEF-4B49-A6BA-B9B839042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So the server has no free drive bays whatsoever.  There isn’t enough room </a:t>
            </a:r>
            <a:r>
              <a:rPr lang="en-CA" i="1" dirty="0"/>
              <a:t>or</a:t>
            </a:r>
            <a:r>
              <a:rPr lang="en-CA" dirty="0"/>
              <a:t> ports to float another SSD inside the case.  (It’s a 1U case.)</a:t>
            </a:r>
          </a:p>
          <a:p>
            <a:r>
              <a:rPr lang="en-CA" dirty="0"/>
              <a:t>But wait, there’s a single PCIe slot with riser card, surely we can do something with that?</a:t>
            </a:r>
          </a:p>
          <a:p>
            <a:r>
              <a:rPr lang="en-CA" dirty="0"/>
              <a:t>We can – </a:t>
            </a:r>
            <a:r>
              <a:rPr lang="en-CA" dirty="0" err="1"/>
              <a:t>NVMe</a:t>
            </a:r>
            <a:r>
              <a:rPr lang="en-CA" dirty="0"/>
              <a:t>!</a:t>
            </a:r>
          </a:p>
          <a:p>
            <a:r>
              <a:rPr lang="en-CA" dirty="0"/>
              <a:t>But the board doesn’t support </a:t>
            </a:r>
            <a:r>
              <a:rPr lang="en-CA" dirty="0" err="1"/>
              <a:t>NVMe</a:t>
            </a:r>
            <a:r>
              <a:rPr lang="en-CA" dirty="0"/>
              <a:t>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C46AE-A67E-4296-8367-809CE3F85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90115-DD5E-4905-8D45-B795D8E0A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021B2-1B72-4BFC-8B19-C33604523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463394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CB80C-83EB-4D0C-AE89-9C692F343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ZFS Overkill,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745B5-7129-430E-B353-4336DD1C0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Turns out </a:t>
            </a:r>
            <a:r>
              <a:rPr lang="en-CA" dirty="0" err="1"/>
              <a:t>NVMe</a:t>
            </a:r>
            <a:r>
              <a:rPr lang="en-CA" dirty="0"/>
              <a:t> (in the M.2 form factor) only needs motherboard support to </a:t>
            </a:r>
            <a:r>
              <a:rPr lang="en-CA" u="sng" dirty="0"/>
              <a:t>boot</a:t>
            </a:r>
            <a:r>
              <a:rPr lang="en-CA" dirty="0"/>
              <a:t>.  We aren’t booting from it.</a:t>
            </a:r>
          </a:p>
          <a:p>
            <a:r>
              <a:rPr lang="en-CA" dirty="0"/>
              <a:t>Obtained an M.2 to PCIe x8 adapter online, obtained a ~1TB </a:t>
            </a:r>
            <a:r>
              <a:rPr lang="en-CA" dirty="0" err="1"/>
              <a:t>NVMe</a:t>
            </a:r>
            <a:r>
              <a:rPr lang="en-CA" dirty="0"/>
              <a:t> drive online, combine the two, insert into slot… and nothing.</a:t>
            </a:r>
          </a:p>
          <a:p>
            <a:r>
              <a:rPr lang="en-CA" dirty="0"/>
              <a:t>Well, shoot.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B0807-723F-4A00-85D8-B9A92C2C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07FAA-57BB-4471-9EDC-485866C33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0B06E-5D92-45EA-9BC3-9E9A2D860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19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37545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E2E40-A149-4D39-B9B5-2F0CEDE9A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Thanks / Credits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4E8E0-56BD-49A7-B7B9-036B39932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Thanks to</a:t>
            </a:r>
          </a:p>
          <a:p>
            <a:pPr lvl="1"/>
            <a:r>
              <a:rPr lang="en-CA" dirty="0"/>
              <a:t>Allan Jude</a:t>
            </a:r>
          </a:p>
          <a:p>
            <a:pPr lvl="1"/>
            <a:r>
              <a:rPr lang="en-CA" dirty="0"/>
              <a:t>Michael W. Lucas</a:t>
            </a:r>
          </a:p>
          <a:p>
            <a:pPr lvl="1"/>
            <a:r>
              <a:rPr lang="en-CA" dirty="0"/>
              <a:t>Matt Ahrens</a:t>
            </a:r>
          </a:p>
          <a:p>
            <a:pPr lvl="1"/>
            <a:r>
              <a:rPr lang="en-CA" dirty="0"/>
              <a:t>…and other random twitter users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Jonathan Stewart, and Les.net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C2B9F-147B-4BF5-8FCB-4B246C744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2020-Feb-11	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55EEB-728F-43C1-8886-BA6EF4FE3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February 2020 MUUG General Meeting:</a:t>
            </a:r>
            <a:br>
              <a:rPr lang="en-CA" dirty="0"/>
            </a:br>
            <a:r>
              <a:rPr lang="en-CA" dirty="0"/>
              <a:t>Server Woes and ZFS Performance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5BA2B-61F6-475B-86BA-717615524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125932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B6A24-C69B-4CE0-8298-798F39E55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ZFS Overkill,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77D77-FCBA-457E-ACE1-34E71257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After discovering there’s an </a:t>
            </a:r>
            <a:r>
              <a:rPr lang="en-CA" dirty="0" err="1"/>
              <a:t>NVMe</a:t>
            </a:r>
            <a:r>
              <a:rPr lang="en-CA" dirty="0"/>
              <a:t> kernel module that needs to be loaded, it got loaded.</a:t>
            </a:r>
          </a:p>
          <a:p>
            <a:r>
              <a:rPr lang="en-CA" dirty="0"/>
              <a:t>After discovering that </a:t>
            </a:r>
            <a:r>
              <a:rPr lang="en-CA" dirty="0" err="1"/>
              <a:t>NVMe</a:t>
            </a:r>
            <a:r>
              <a:rPr lang="en-CA" dirty="0"/>
              <a:t> devices have </a:t>
            </a:r>
            <a:r>
              <a:rPr lang="en-CA" b="1" i="1" dirty="0"/>
              <a:t>weird</a:t>
            </a:r>
            <a:r>
              <a:rPr lang="en-CA" dirty="0"/>
              <a:t> device naming conventions, I found the device.</a:t>
            </a:r>
          </a:p>
          <a:p>
            <a:r>
              <a:rPr lang="en-CA" dirty="0"/>
              <a:t>…and partitioned it.</a:t>
            </a:r>
          </a:p>
          <a:p>
            <a:r>
              <a:rPr lang="en-CA" dirty="0"/>
              <a:t>…and turned it into L2ARC for the main ZFS array</a:t>
            </a:r>
          </a:p>
          <a:p>
            <a:r>
              <a:rPr lang="en-CA" dirty="0"/>
              <a:t>ZZZZOOOOOOOOOMMMMMM!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216E09-12AE-4153-95EB-5AE7B72D2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44BE-C5CB-49CA-92B2-C2AA0C65D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02C21-5A50-4B13-829C-54F217148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20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38415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089C5-A009-4B2B-A635-8636BE2A9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ZFS Overkill,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9AAE3-F90F-4BD6-AC57-73218D939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/>
              <a:t>Well, almost.  Many ZFS </a:t>
            </a:r>
            <a:r>
              <a:rPr lang="en-CA" dirty="0" err="1"/>
              <a:t>tunables</a:t>
            </a:r>
            <a:r>
              <a:rPr lang="en-CA" dirty="0"/>
              <a:t> had to be tuned:</a:t>
            </a:r>
          </a:p>
          <a:p>
            <a:pPr lvl="1"/>
            <a:r>
              <a:rPr lang="en-CA" dirty="0"/>
              <a:t>l2arc_headroom=100</a:t>
            </a:r>
          </a:p>
          <a:p>
            <a:pPr lvl="1"/>
            <a:r>
              <a:rPr lang="en-CA" dirty="0"/>
              <a:t>l2arc_noprefetch=0</a:t>
            </a:r>
          </a:p>
          <a:p>
            <a:pPr lvl="1"/>
            <a:r>
              <a:rPr lang="en-CA" dirty="0"/>
              <a:t>l2arc_write_boost=1073741824</a:t>
            </a:r>
          </a:p>
          <a:p>
            <a:pPr lvl="1"/>
            <a:r>
              <a:rPr lang="en-CA" dirty="0"/>
              <a:t>l2arc_write_max=1073741824</a:t>
            </a:r>
          </a:p>
          <a:p>
            <a:pPr lvl="1"/>
            <a:r>
              <a:rPr lang="en-CA" dirty="0" err="1"/>
              <a:t>zfetch_array_rd_sz</a:t>
            </a:r>
            <a:r>
              <a:rPr lang="en-CA" dirty="0"/>
              <a:t>=1073741824</a:t>
            </a:r>
          </a:p>
          <a:p>
            <a:pPr lvl="1"/>
            <a:r>
              <a:rPr lang="en-CA" dirty="0" err="1"/>
              <a:t>zfetch_max_streams</a:t>
            </a:r>
            <a:r>
              <a:rPr lang="en-CA" dirty="0"/>
              <a:t>=24</a:t>
            </a:r>
          </a:p>
          <a:p>
            <a:pPr lvl="1"/>
            <a:r>
              <a:rPr lang="en-CA" dirty="0" err="1"/>
              <a:t>zfs_arc_grow_retry</a:t>
            </a:r>
            <a:r>
              <a:rPr lang="en-CA" dirty="0"/>
              <a:t>=1</a:t>
            </a:r>
          </a:p>
          <a:p>
            <a:pPr lvl="1"/>
            <a:r>
              <a:rPr lang="en-CA" dirty="0" err="1"/>
              <a:t>zfs_arc_max</a:t>
            </a:r>
            <a:r>
              <a:rPr lang="en-CA" dirty="0"/>
              <a:t>=25769803776</a:t>
            </a:r>
          </a:p>
          <a:p>
            <a:pPr lvl="1"/>
            <a:r>
              <a:rPr lang="en-CA" dirty="0" err="1"/>
              <a:t>zfs_arc_meta_limit</a:t>
            </a:r>
            <a:r>
              <a:rPr lang="en-CA" dirty="0"/>
              <a:t>=25769803776</a:t>
            </a:r>
          </a:p>
          <a:p>
            <a:pPr lvl="1"/>
            <a:r>
              <a:rPr lang="en-CA" dirty="0" err="1"/>
              <a:t>zfs_arc_meta_prune</a:t>
            </a:r>
            <a:r>
              <a:rPr lang="en-CA" dirty="0"/>
              <a:t>=1</a:t>
            </a:r>
          </a:p>
          <a:p>
            <a:pPr lvl="1"/>
            <a:r>
              <a:rPr lang="en-CA" dirty="0" err="1"/>
              <a:t>zfs_dedup_prefetch</a:t>
            </a:r>
            <a:r>
              <a:rPr lang="en-CA" dirty="0"/>
              <a:t>=1</a:t>
            </a:r>
          </a:p>
          <a:p>
            <a:pPr lvl="1"/>
            <a:r>
              <a:rPr lang="en-CA" dirty="0"/>
              <a:t>…35 different settings, in total!</a:t>
            </a:r>
          </a:p>
          <a:p>
            <a:pPr lvl="1"/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B136F5-3C93-49A6-9256-9E1BFB39D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DAC2F-2BF3-4561-95B1-03F687210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82252-BCE9-4C84-B6CD-1EB0C8558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21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526571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34ABB-CDA3-484B-BEC8-62D0BEB94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ZFS Results,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B7123-9977-4A37-B8B6-1FE66EADC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err="1"/>
              <a:t>NVMe</a:t>
            </a:r>
            <a:r>
              <a:rPr lang="en-CA" dirty="0"/>
              <a:t> Disk I/O in bps: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Not too impressive, really…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2B5E2-D44E-4BD8-8591-6BCE5D4E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51DFA-075B-4DF8-88EE-6A307EB60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932AA-554F-4685-946F-9D5ADD0C7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22</a:t>
            </a:fld>
            <a:endParaRPr lang="en-CA" dirty="0"/>
          </a:p>
        </p:txBody>
      </p:sp>
      <p:pic>
        <p:nvPicPr>
          <p:cNvPr id="8" name="Picture 7" descr="A close up of a building&#10;&#10;Description automatically generated">
            <a:extLst>
              <a:ext uri="{FF2B5EF4-FFF2-40B4-BE49-F238E27FC236}">
                <a16:creationId xmlns:a16="http://schemas.microsoft.com/office/drawing/2014/main" id="{61E631F3-1000-4DA9-93F4-C0DEF77C97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33705"/>
            <a:ext cx="9144000" cy="2990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786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84F4F-4F2B-4E67-80A9-4474A06A8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ZFS Results,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8AAEF-B616-49AC-8C2F-225FC0F31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/>
              <a:t>NVMe</a:t>
            </a:r>
            <a:r>
              <a:rPr lang="en-CA" dirty="0"/>
              <a:t> Disk I/O in IOPS: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What was that about unimpressive, again?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E7F2E-019E-464A-9FCD-FBC3F08E8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6F396-CEA9-42B1-A3C0-CA827D1DE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527C2-0FDE-41F3-BFE6-06E250ABF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23</a:t>
            </a:fld>
            <a:endParaRPr lang="en-CA" dirty="0"/>
          </a:p>
        </p:txBody>
      </p:sp>
      <p:pic>
        <p:nvPicPr>
          <p:cNvPr id="8" name="Picture 7" descr="A circuit board&#10;&#10;Description automatically generated">
            <a:extLst>
              <a:ext uri="{FF2B5EF4-FFF2-40B4-BE49-F238E27FC236}">
                <a16:creationId xmlns:a16="http://schemas.microsoft.com/office/drawing/2014/main" id="{88BC7B4F-D9DC-4E5B-B176-0F7F6A8FB3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33705"/>
            <a:ext cx="9144000" cy="2990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8061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53573-6856-4838-939A-3B7040032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Overall throughput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CEAAE-9690-416D-AAC8-C6980BB13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All ports and all traffic, combined: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Not too bad, not awesome either.</a:t>
            </a:r>
          </a:p>
          <a:p>
            <a:r>
              <a:rPr lang="en-CA" dirty="0"/>
              <a:t>Not really sure why it isn’t better…</a:t>
            </a:r>
          </a:p>
          <a:p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CF5F7-B341-4A33-B554-73F49824B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AD98E-F748-4841-BF28-17226E3EF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9C227B-FFDE-456E-909E-622108CDF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24</a:t>
            </a:fld>
            <a:endParaRPr lang="en-CA" dirty="0"/>
          </a:p>
        </p:txBody>
      </p:sp>
      <p:pic>
        <p:nvPicPr>
          <p:cNvPr id="8" name="Picture 7" descr="A close up of a mans face&#10;&#10;Description automatically generated">
            <a:extLst>
              <a:ext uri="{FF2B5EF4-FFF2-40B4-BE49-F238E27FC236}">
                <a16:creationId xmlns:a16="http://schemas.microsoft.com/office/drawing/2014/main" id="{7703A2CF-5C97-4302-8679-9241090F43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11993"/>
            <a:ext cx="9144000" cy="2834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9924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E681-69C8-4CFD-A90F-9DEC1D3A8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LibreNMS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23105-86BC-489C-B6BA-782DC8DA3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Pause to demonstrate </a:t>
            </a:r>
            <a:r>
              <a:rPr lang="en-CA" dirty="0" err="1"/>
              <a:t>LibreNMS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0E4D6-0A16-4E89-AF58-4E68E1A9E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9243E-215F-48AA-9545-4FE6CA4FE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7E45E-AFCC-4F81-A18B-BD33823C5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25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171856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053E4-64FC-468F-9727-CDCC7A760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82F2A-AAF7-4F82-BE19-31DD42E738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221" y="1017767"/>
            <a:ext cx="7512253" cy="531147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CA" dirty="0"/>
              <a:t>Server still can’t use the 2x10GE ports, using 1x1Gbps for now.  Not a major bottleneck.</a:t>
            </a:r>
          </a:p>
          <a:p>
            <a:pPr>
              <a:lnSpc>
                <a:spcPct val="120000"/>
              </a:lnSpc>
            </a:pPr>
            <a:r>
              <a:rPr lang="en-CA" dirty="0"/>
              <a:t>Server monitoring now exists in far greater breadth &amp; depth than ever before.</a:t>
            </a:r>
          </a:p>
          <a:p>
            <a:pPr>
              <a:lnSpc>
                <a:spcPct val="120000"/>
              </a:lnSpc>
            </a:pPr>
            <a:r>
              <a:rPr lang="en-CA" dirty="0"/>
              <a:t>Holy cow did ZFS ever get a lot faster!</a:t>
            </a:r>
          </a:p>
          <a:p>
            <a:pPr>
              <a:lnSpc>
                <a:spcPct val="120000"/>
              </a:lnSpc>
            </a:pPr>
            <a:r>
              <a:rPr lang="en-CA" dirty="0"/>
              <a:t>We’re no longer murdering our SSDs on a semi-regular basis now.</a:t>
            </a:r>
          </a:p>
          <a:p>
            <a:pPr>
              <a:lnSpc>
                <a:spcPct val="120000"/>
              </a:lnSpc>
            </a:pPr>
            <a:r>
              <a:rPr lang="en-CA" dirty="0"/>
              <a:t>We spent a little bit of money.</a:t>
            </a:r>
          </a:p>
          <a:p>
            <a:pPr marL="914400" lvl="4" indent="0" algn="r">
              <a:lnSpc>
                <a:spcPct val="120000"/>
              </a:lnSpc>
              <a:buNone/>
            </a:pPr>
            <a:r>
              <a:rPr lang="en-CA" dirty="0"/>
              <a:t>Image credit: Charlie Cottrell, </a:t>
            </a:r>
            <a:r>
              <a:rPr lang="en-CA" dirty="0">
                <a:hlinkClick r:id="rId2"/>
              </a:rPr>
              <a:t>https://xeyeti.com/</a:t>
            </a:r>
            <a:r>
              <a:rPr lang="en-CA" dirty="0"/>
              <a:t>, </a:t>
            </a:r>
            <a:r>
              <a:rPr lang="en-CA" dirty="0">
                <a:hlinkClick r:id="rId3"/>
              </a:rPr>
              <a:t>https://charliecottrell.com/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39718-AC4B-4B83-83EB-357A80658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2020-Feb-11	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D2D76-5C82-4376-BD79-357DB8D65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October 2019 MUUG General Meeting:</a:t>
            </a:r>
            <a:br>
              <a:rPr lang="en-CA"/>
            </a:br>
            <a:r>
              <a:rPr lang="en-CA"/>
              <a:t>Email Header Rewriting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35A00-6BC0-4C4E-BA84-0F383009E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26</a:t>
            </a:fld>
            <a:endParaRPr lang="en-CA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F765C99B-A635-4A40-93D0-395329ADCF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474" y="3296653"/>
            <a:ext cx="1504525" cy="3009051"/>
          </a:xfrm>
        </p:spPr>
      </p:pic>
    </p:spTree>
    <p:extLst>
      <p:ext uri="{BB962C8B-B14F-4D97-AF65-F5344CB8AC3E}">
        <p14:creationId xmlns:p14="http://schemas.microsoft.com/office/powerpoint/2010/main" val="3903619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9F9BE-53DC-4417-B238-625A42348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How this all started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A71F8-1216-4BE8-9FAA-E55A49F81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The server has 12 x 4TB HDDs arranged in a ZFS RAIDZ2 array, and </a:t>
            </a:r>
          </a:p>
          <a:p>
            <a:r>
              <a:rPr lang="en-CA" dirty="0"/>
              <a:t>2 x 256GB SSDs running both Linux md(8) RAID for boot, and two ZFS partitions each for both write cache (SLOG, aka ZIL) and read cache (L2ARC).</a:t>
            </a:r>
          </a:p>
          <a:p>
            <a:r>
              <a:rPr lang="en-CA" dirty="0"/>
              <a:t>The server was connected to the ISP (Les.net) using 2 x 10GE interfaces, and </a:t>
            </a:r>
          </a:p>
          <a:p>
            <a:r>
              <a:rPr lang="en-CA" dirty="0"/>
              <a:t>1 (out of 2) 1Gbps ethernet ports to a local hardware firewall protecting the out-of-band mgmt. ports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AEC0D-C91C-4506-B41F-361C159FD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EF259-9FD3-49ED-8200-90746555A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37200-F723-4D89-A40B-E2C586FF4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08184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A6193-33D7-4A47-810E-26E1E4448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How this all started,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0DE08-6599-4AE7-93C2-8AC55B1B1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…and the auto-updates had been broken for a while, without anyone noticing or fixing them.</a:t>
            </a:r>
          </a:p>
          <a:p>
            <a:pPr lvl="1"/>
            <a:r>
              <a:rPr lang="en-CA" dirty="0"/>
              <a:t>(oops)</a:t>
            </a:r>
          </a:p>
          <a:p>
            <a:r>
              <a:rPr lang="en-CA" dirty="0"/>
              <a:t>AND the server hadn’t been rebooted in quite a while.</a:t>
            </a:r>
          </a:p>
          <a:p>
            <a:r>
              <a:rPr lang="en-CA" dirty="0"/>
              <a:t>So when I finally ran updates, we jumped multiple kernel (minor) versions...</a:t>
            </a:r>
          </a:p>
          <a:p>
            <a:pPr lvl="1"/>
            <a:r>
              <a:rPr lang="en-CA" dirty="0"/>
              <a:t>straight into the post-regression-failure era for the bnx2x driver. </a:t>
            </a:r>
            <a:r>
              <a:rPr lang="en-CA" sz="2800" b="1" dirty="0">
                <a:sym typeface="Wingdings" panose="05000000000000000000" pitchFamily="2" charset="2"/>
              </a:rPr>
              <a:t></a:t>
            </a:r>
          </a:p>
          <a:p>
            <a:pPr lvl="1"/>
            <a:r>
              <a:rPr lang="en-CA" dirty="0">
                <a:sym typeface="Wingdings" panose="05000000000000000000" pitchFamily="2" charset="2"/>
              </a:rPr>
              <a:t>and also erased the old, working, kernel, only keeping the two most recent.  &amp;^%$#@!#$%$#@!!!!</a:t>
            </a:r>
            <a:endParaRPr lang="en-CA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A56C0-786D-403B-86C4-557B937B3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313EF-5BBA-4AAB-ABA2-1E1BC8330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20057-DB98-413B-9468-0C53A0B17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01928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A901A-C882-4B83-A79B-31DBC1F26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Mucking with kernels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68CAB-706A-4D2B-BE53-6394CCC49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 wanted to avoid rolling my own kernel, as Debian applies a significant number of patches to upstream, none of whose importance I can guess.</a:t>
            </a:r>
          </a:p>
          <a:p>
            <a:pPr lvl="1"/>
            <a:r>
              <a:rPr lang="en-CA" dirty="0"/>
              <a:t>But I’ll </a:t>
            </a:r>
            <a:r>
              <a:rPr lang="en-CA" dirty="0" err="1"/>
              <a:t>betcha</a:t>
            </a:r>
            <a:r>
              <a:rPr lang="en-CA" dirty="0"/>
              <a:t> at least one of them is important!</a:t>
            </a:r>
          </a:p>
          <a:p>
            <a:r>
              <a:rPr lang="en-CA" dirty="0"/>
              <a:t>Luckily, Debian Backports provides the working kernel versions, so 5.3 and 5.4 were both available.</a:t>
            </a:r>
          </a:p>
          <a:p>
            <a:r>
              <a:rPr lang="en-CA" dirty="0"/>
              <a:t>Much updating of toolchain and supporting packages was required to get 5.3 running, 5.4 was impossible.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67C2D-9EDF-4AD1-A8AF-630C17DF0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0F0E7-1549-449D-8DA2-C14C22D91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38110-06C7-4211-990E-E890CEBE3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92516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535A8-E3A2-48FE-8846-A742E4E13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Mucking with kernels,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7D09B-3B02-4101-AA49-F49E6C0AF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Once everything had leveled up to 5.3, it was then possible to advance to 5.4.</a:t>
            </a:r>
          </a:p>
          <a:p>
            <a:r>
              <a:rPr lang="en-CA" dirty="0"/>
              <a:t>5.3 did not fix the hard-lockup bug in bnx2x</a:t>
            </a:r>
          </a:p>
          <a:p>
            <a:r>
              <a:rPr lang="en-CA" dirty="0"/>
              <a:t>Neither did 5.4. </a:t>
            </a:r>
            <a:r>
              <a:rPr lang="en-CA" b="1" dirty="0">
                <a:sym typeface="Wingdings" panose="05000000000000000000" pitchFamily="2" charset="2"/>
              </a:rPr>
              <a:t></a:t>
            </a:r>
            <a:endParaRPr lang="en-CA" dirty="0">
              <a:sym typeface="Wingdings" panose="05000000000000000000" pitchFamily="2" charset="2"/>
            </a:endParaRPr>
          </a:p>
          <a:p>
            <a:r>
              <a:rPr lang="en-CA" dirty="0">
                <a:sym typeface="Wingdings" panose="05000000000000000000" pitchFamily="2" charset="2"/>
              </a:rPr>
              <a:t>Newer firmware is available, but can’t figure out how to load it – the firmware version string is hardcoded into the module!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41654-82C2-4DAE-8D88-E4E86E028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B4A75-EB0B-4E3A-A444-0F8B942EB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D67AC-BB9F-4C40-9E96-28250AAE7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46521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E864E-3092-4D0A-90C1-8F4729128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Kernel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98AD0-D0FD-4F0F-AF9B-670F6218E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Muug.ca now runs 5.4.</a:t>
            </a:r>
          </a:p>
          <a:p>
            <a:r>
              <a:rPr lang="en-CA" dirty="0"/>
              <a:t>ZFS modules are not 100% supported on 5.4 yet, but close enough that they work.</a:t>
            </a:r>
          </a:p>
          <a:p>
            <a:pPr lvl="1"/>
            <a:r>
              <a:rPr lang="en-CA" dirty="0"/>
              <a:t>Only one error is logged at module-load time, and it seems to be harmless.</a:t>
            </a:r>
          </a:p>
          <a:p>
            <a:r>
              <a:rPr lang="en-CA" dirty="0"/>
              <a:t>I guess this is still an improvement, overall… *sigh*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1B940-017A-41EF-96CB-9A79030E6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F5F70-486D-4E31-A9F4-9F6DE885D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F449C-972C-40D9-A443-8FE03A991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5511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7C581-473A-49EA-A7A1-4B5B60BF9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ZFS problems,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07402-D63D-4BE9-B118-E4F09C86D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While we were looking at the kernel problems, we noticed that average network throughput on our 20Gbps link was only ~200Mbps.</a:t>
            </a:r>
          </a:p>
          <a:p>
            <a:r>
              <a:rPr lang="en-CA" dirty="0"/>
              <a:t>What happened to the other 99.9% of theoretically-available performance?</a:t>
            </a:r>
          </a:p>
          <a:p>
            <a:r>
              <a:rPr lang="en-CA" dirty="0"/>
              <a:t>I’m personally connected (at work) to Muug.ca via Les.net and MBIX at 10Gbps, so watching my VMs update at modem speeds </a:t>
            </a:r>
            <a:r>
              <a:rPr lang="en-CA" i="1" dirty="0"/>
              <a:t>really</a:t>
            </a:r>
            <a:r>
              <a:rPr lang="en-CA" dirty="0"/>
              <a:t> ticks me off!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D8195-B4A4-4937-B44D-B0FD7CE97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AF0D7-1DED-4466-99A5-98A67B472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D11E6-259C-4AB5-9E63-D40FAA0BD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43484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1AEDA-C5C6-4640-A4B2-8722D06D7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ZFS problems,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74B15-A91A-428F-82C8-EF31FB29A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Local testing verified that the filesystem was the problem, not the network stack.</a:t>
            </a:r>
          </a:p>
          <a:p>
            <a:pPr lvl="1"/>
            <a:r>
              <a:rPr lang="en-CA" dirty="0" err="1"/>
              <a:t>mlocate’s</a:t>
            </a:r>
            <a:r>
              <a:rPr lang="en-CA" dirty="0"/>
              <a:t> </a:t>
            </a:r>
            <a:r>
              <a:rPr lang="en-CA" dirty="0" err="1"/>
              <a:t>updatedb</a:t>
            </a:r>
            <a:r>
              <a:rPr lang="en-CA" dirty="0"/>
              <a:t>(8) could take &gt;24hrs to run!</a:t>
            </a:r>
          </a:p>
          <a:p>
            <a:r>
              <a:rPr lang="en-CA" dirty="0"/>
              <a:t>Hundreds upon hundreds of processes in IOWAIT caused load averages &gt; 1000.  You read that right.  The 1-minute </a:t>
            </a:r>
            <a:r>
              <a:rPr lang="en-CA" dirty="0" err="1"/>
              <a:t>loadavg</a:t>
            </a:r>
            <a:r>
              <a:rPr lang="en-CA" dirty="0"/>
              <a:t> was regularly in excess of 800.</a:t>
            </a:r>
          </a:p>
          <a:p>
            <a:pPr lvl="1"/>
            <a:r>
              <a:rPr lang="en-CA" dirty="0"/>
              <a:t>This in turn caused </a:t>
            </a:r>
            <a:r>
              <a:rPr lang="en-CA" dirty="0" err="1"/>
              <a:t>Sendmail</a:t>
            </a:r>
            <a:r>
              <a:rPr lang="en-CA" dirty="0"/>
              <a:t> to pause itself, in order to “save” the server.  Except </a:t>
            </a:r>
            <a:r>
              <a:rPr lang="en-CA" dirty="0" err="1"/>
              <a:t>sendmail</a:t>
            </a:r>
            <a:r>
              <a:rPr lang="en-CA" dirty="0"/>
              <a:t> was running from SSDs, which were not IO-bound, so all it accomplished was to randomly stop delivering mail.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D244F-93F1-450A-B549-AFF6C7245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2020-Feb-11</a:t>
            </a:r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AD27A-4A6D-46B4-AF14-BB51337AB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February 2020 MUUG General Meeting:</a:t>
            </a:r>
            <a:br>
              <a:rPr lang="en-CA"/>
            </a:br>
            <a:r>
              <a:rPr lang="en-CA"/>
              <a:t>Server Woes and ZFS Performance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18BF4-FA17-4C7E-A2D1-3B8F2EBB5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26C7-0E22-43BA-BB60-1FDBA7FA5391}" type="slidenum">
              <a:rPr lang="en-CA" smtClean="0"/>
              <a:pPr/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8494936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A2DCC91B3FCF4888F16D5F7C2CE9E5" ma:contentTypeVersion="11" ma:contentTypeDescription="Create a new document." ma:contentTypeScope="" ma:versionID="7c9ac338327c019b5169f93ba9ce4fd7">
  <xsd:schema xmlns:xsd="http://www.w3.org/2001/XMLSchema" xmlns:xs="http://www.w3.org/2001/XMLSchema" xmlns:p="http://schemas.microsoft.com/office/2006/metadata/properties" xmlns:ns3="15267a70-1045-4b6c-9c34-0264fda84742" xmlns:ns4="828944d2-1cc9-451b-81a0-ce98cc9b4480" targetNamespace="http://schemas.microsoft.com/office/2006/metadata/properties" ma:root="true" ma:fieldsID="b77a1b0801b86df3c3092c5b5f8f1511" ns3:_="" ns4:_="">
    <xsd:import namespace="15267a70-1045-4b6c-9c34-0264fda84742"/>
    <xsd:import namespace="828944d2-1cc9-451b-81a0-ce98cc9b448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267a70-1045-4b6c-9c34-0264fda847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8944d2-1cc9-451b-81a0-ce98cc9b44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DFB2AE6-8922-41F9-94A3-A106015507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6A42FE-ECDD-460B-A753-E06662B688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267a70-1045-4b6c-9c34-0264fda84742"/>
    <ds:schemaRef ds:uri="828944d2-1cc9-451b-81a0-ce98cc9b44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EBE118-3F61-452B-9CCC-23041EA30A37}">
  <ds:schemaRefs>
    <ds:schemaRef ds:uri="http://schemas.openxmlformats.org/package/2006/metadata/core-properties"/>
    <ds:schemaRef ds:uri="15267a70-1045-4b6c-9c34-0264fda84742"/>
    <ds:schemaRef ds:uri="http://schemas.microsoft.com/office/2006/documentManagement/types"/>
    <ds:schemaRef ds:uri="http://purl.org/dc/terms/"/>
    <ds:schemaRef ds:uri="828944d2-1cc9-451b-81a0-ce98cc9b4480"/>
    <ds:schemaRef ds:uri="http://www.w3.org/XML/1998/namespace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1352</TotalTime>
  <Words>2138</Words>
  <Application>Microsoft Office PowerPoint</Application>
  <PresentationFormat>On-screen Show (4:3)</PresentationFormat>
  <Paragraphs>230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Wingdings</vt:lpstr>
      <vt:lpstr>Retrospect</vt:lpstr>
      <vt:lpstr>Server Woes and ZFS Performance</vt:lpstr>
      <vt:lpstr>Thanks / Credits</vt:lpstr>
      <vt:lpstr>How this all started</vt:lpstr>
      <vt:lpstr>How this all started, continued</vt:lpstr>
      <vt:lpstr>Mucking with kernels</vt:lpstr>
      <vt:lpstr>Mucking with kernels, continued</vt:lpstr>
      <vt:lpstr>Kernel status</vt:lpstr>
      <vt:lpstr>ZFS problems, 1</vt:lpstr>
      <vt:lpstr>ZFS problems, 2</vt:lpstr>
      <vt:lpstr>Apache &amp; mod_php</vt:lpstr>
      <vt:lpstr>Nginx and PHP-FPM</vt:lpstr>
      <vt:lpstr>Another network oops</vt:lpstr>
      <vt:lpstr>Network solution, for now</vt:lpstr>
      <vt:lpstr>ZFS problems, 3</vt:lpstr>
      <vt:lpstr>ZFS problems, 4</vt:lpstr>
      <vt:lpstr>ZFS problems, 5</vt:lpstr>
      <vt:lpstr>ZFS Overkill, 1</vt:lpstr>
      <vt:lpstr>ZFS Overkill, 2</vt:lpstr>
      <vt:lpstr>ZFS Overkill, 3</vt:lpstr>
      <vt:lpstr>ZFS Overkill, 4</vt:lpstr>
      <vt:lpstr>ZFS Overkill, 5</vt:lpstr>
      <vt:lpstr>ZFS Results, 1</vt:lpstr>
      <vt:lpstr>ZFS Results, 2</vt:lpstr>
      <vt:lpstr>Overall throughput</vt:lpstr>
      <vt:lpstr>LibreNMS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Email </dc:title>
  <dc:creator>Adam Thompson</dc:creator>
  <cp:lastModifiedBy>Adam Thompson</cp:lastModifiedBy>
  <cp:revision>9</cp:revision>
  <cp:lastPrinted>2020-02-10T01:17:54Z</cp:lastPrinted>
  <dcterms:created xsi:type="dcterms:W3CDTF">2019-09-20T23:00:56Z</dcterms:created>
  <dcterms:modified xsi:type="dcterms:W3CDTF">2020-02-10T01:31:32Z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0x0101001EA2DCC91B3FCF4888F16D5F7C2CE9E5</vt:lpwstr>
  </property>
</Properties>
</file>